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 в алгебре: основные приёмы и правила
</a:t>
            </a:r>
            <a:pPr algn="l" indent="0" marL="0">
              <a:lnSpc>
                <a:spcPct val="90000"/>
              </a:lnSpc>
              <a:buNone/>
            </a:pPr>
            <a:r>
              <a:rPr lang="en-US" sz="22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складывать быстро, точно и без ошибок?
</a:t>
            </a:r>
            <a:endParaRPr lang="en-US" sz="2288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встречается в вычислениях, преобразовании выражений и решении задач. В 7 классе оно помогает работать с натуральными и рациональными числами, буквенными выражениями и уравнениями, опираясь на свойства и порядок действий.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сложение нужно на уроках алгебры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сложение и как читается запись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объединяет несколько чисел в одно новое число — сумму. Это действие показывает, сколько получится при соединении отдельных частей в общий результат.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читают по порядку: сначала называют первое слагаемое, затем знак плюс, второе слагаемое и результат. Такой способ чтения помогает не путать числа и ответ.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сложение записывают и буквами: a + b, 3x + 2x, 5 m + 7. Здесь важно понимать, что складываются как числа, так и одночлены или выражения.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сложения есть слагаемые и сумма. Например, в выражении 7 + 5 = 12 числа 7 и 5 — слагаемые, а 12 — сумма.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сложения, которые используют в вычислениях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можно менять местами, не изменяя сумму: a + b = b + a. Это удобно, когда хочется сначала сложить числа, которые дают круглый результат.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счёта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ускоряют устный счёт и упрощают выражения. Они позволяют выбирать самый удобный порядок действий, не меняя значение суммы.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нескольких чисел важен не только порядок, но и группировка: (a + b) + c = a + (b + c). Так легче подбирать удобные пары.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числу прибавить ноль, оно не изменится: a + 0 = a. Это свойство часто используют как проверку и как промежуточный шаг в вычислениях.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удобно получить круглое число, а затем прибавить оставшуюся часть.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«Сложение» для 7 класса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получать ответ быстрее за счёт удобного промежуточного результата.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приёмы сложения в пределах 20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сложении столбиком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письменного сложения чисел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столбиком с переходом через десяток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десятки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прибавляют десятки вместе с переносом: 4 + 2 + 1 = 7. Получается общий результат 75, и каждый разряд записан на своём месте.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47 + 28 сначала находят сумму единиц: 7 + 8 = 15. В ответе записывают только 5, а один десяток переносят в следующий разряд.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способ помогает не держать всё в памяти сразу и особенно полезен, когда числа большие или в примере есть переход через десяток.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способов сложения для 7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выбор приёма зависит от размера чисел и цели вычисления: быстрый ответ, надёжная запись или удобная прикидка.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подходит для коротких примеров, столбик — для точности, а округление и сложение по частям помогают ускорить вычисление.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сложения по скорости и удобству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→ 40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 добор до круглого десятка сокращает число шагов при устном счёте.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темы «Добор до десятка»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особенно полезен, когда одно слагаемое близко к 10: сначала получают круглое число, затем прибавляют остаток.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удобную пару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числа, которые можно быстро сложить в круглое или простое число. Такая пара уменьшает количество вычислений и делает пример понятнее.
</a:t>
            </a:r>
            <a:endParaRPr lang="en-US" sz="1160" dirty="0"/>
          </a:p>
        </p:txBody>
      </p:sp>
      <p:sp>
        <p:nvSpPr>
          <p:cNvPr id="7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группировку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позволяет менять расстановку скобок: сумма не изменится. Поэтому 14 + 6 + 26 удобно считать как (14 + 6) + 26.
</a:t>
            </a:r>
            <a:endParaRPr lang="en-US" sz="1160" dirty="0"/>
          </a:p>
        </p:txBody>
      </p:sp>
      <p:sp>
        <p:nvSpPr>
          <p:cNvPr id="8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Доводим до 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удобной пары считают оставшуюся часть выражения. Важно не спешить и проверять, что все слагаемые учтены ровно один раз.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трёх и более чисел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 жизненных ситуациях шестиклассника и семиклассника
</a:t>
            </a:r>
            <a:endParaRPr lang="en-US" sz="2019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карманных денег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Дима в течение недели записывает, сколько денег получил на обед и сколько потратил на канцелярию. В конце он складывает все суммы и видит, хватает ли денег на нужную покупку. Такой подсчёт помогает аккуратно вести личный бюджет и не терять контроль над расходами.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дома до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идёт до школы в два этапа: сначала до остановки, затем на автобусе. Она складывает пройденные километры, чтобы узнать общий путь за день. На карте удобно видеть оба отрезка маршрута и итоговое расстояние, которое нужно преодолеть.
</a:t>
            </a:r>
            <a:endParaRPr lang="en-US" sz="917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учебного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контрольной или викторине ученик получает баллы за несколько заданий и затем складывает их в общий результат. Так же считают страницы двух книг или время на выполнение работы. Сложение делает итог понятным и связанным с реальной ситуацией.
</a:t>
            </a:r>
            <a:endParaRPr lang="en-US" sz="8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«Сложение», 7 класс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пример сложения и обратное действие. Если вычитание возвращает одно из слагаемых, результат найден верно.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вычитанием подтверждает правильность суммы и особенно помогает заметить ошибку при переносе десятка.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сложения вычитанием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сложении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столбиком ученик может забыть перенести десяток в следующий разряд. Тогда сумма становится меньше или больше правильного ответа, хотя отдельные действия были выполнены верно.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перенос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 записаны не по разрядам, единицы могут оказаться под десятками. Из-за этого складываются не те цифры, и результат теряет смысл даже при аккуратных вычислениях.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Сбивка разрядов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устном сложении ошибки часто появляются из-за спешки и пропуска промежуточного шага. Полезно проговаривать действия вслух и удерживать в памяти только один промежуточный результат.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в устном счёте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ответа не стоит сразу переходить к следующему примеру. Повторный пересчёт или проверка вычитанием помогает заметить невнимательность, особенно в длинных примерах с несколькими разрядами.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типичных ошибок по теме сложения, составленная для 7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ошибки чаще связаны с оформлением вычисления, чем с самим сложением. Особенно важны разряды и аккуратная запись.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ошибок — невнимание к переносу и записи чисел, поэтому полезны медленный контроль и проверка результата.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причины ошибок при сложении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приёма в зависимости от вида чисел и цели вычисления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удобный способ сложения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законы алгебры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слагаемых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позволяет менять слагаемые местами и получать тот же результат. Это удобно при упрощении выражений и помогает быстрее находить более выгодный порядок вычислений.
</a:t>
            </a:r>
            <a:endParaRPr lang="en-US" sz="1080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сложение используется при раскрытии скобок, упрощении выражений и решении уравнений. Для буквенных записей работают те же правила: a + b = b + a и (a + b) + c = a + (b + c).
</a:t>
            </a:r>
            <a:endParaRPr lang="en-US" sz="1170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группировка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даёт возможность объединять числа в пары. Если одна пара даёт круглое число, выражение становится короче и его легче считать без лишних промежуточных шагов.
</a:t>
            </a:r>
            <a:endParaRPr lang="en-US" sz="11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 задачах на движение и время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или транспорт движется в одном направлении несколько участков, длины этих участков складывают. Так находят весь путь за день, поездку или прогулку.
</a:t>
            </a:r>
            <a:endParaRPr lang="en-US" sz="967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показывают, что сложение нужно не только в тетради. Оно помогает точно считать расстояние, время и другие величины, которые встречаются каждый день.
</a:t>
            </a:r>
            <a:endParaRPr lang="en-US" sz="935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подсчёте времени складывают часы и минуты, если нужно узнать продолжительность работы, урока или поездки. Главное — не перепутать единицы измерения и при необходимости перевести минуты.
</a:t>
            </a:r>
            <a:endParaRPr lang="en-US" sz="8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приёмов сложения для 7 класса, условные данные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промежуточных действий, тем легче удерживать вычисление в памяти. Это особенно заметно, когда одно из слагаемых близко к круглому числу.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Добор до десятка обычно самый короткий по шагам, а письменный способ остаётся самым надёжным для многозначных чисел.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шагов требуют разные приёмы сложения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9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50" y="1471725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12" y="3213942"/>
            <a:ext cx="185700" cy="1650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61350" y="3213942"/>
            <a:ext cx="185700" cy="1650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формирует сложение
</a:t>
            </a:r>
            <a:endParaRPr lang="en-US" sz="2600" dirty="0"/>
          </a:p>
        </p:txBody>
      </p:sp>
      <p:sp>
        <p:nvSpPr>
          <p:cNvPr id="14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600300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разрядам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учит замечать единицы, десятки и сотни, а также правильно размещать цифры в записи. Это помогает избегать ошибок не только в вычислениях, но и в оформлении решений.
</a:t>
            </a:r>
            <a:endParaRPr lang="en-US" sz="1136" dirty="0"/>
          </a:p>
        </p:txBody>
      </p:sp>
      <p:sp>
        <p:nvSpPr>
          <p:cNvPr id="16" name="Text 3"/>
          <p:cNvSpPr txBox="1"/>
          <p:nvPr/>
        </p:nvSpPr>
        <p:spPr>
          <a:xfrm>
            <a:off x="335664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на сложение развивают быстрый счёт без калькулятора. Ученик лучше удерживает промежуточный результат и увереннее решает короткие примеры в классе и дома.
</a:t>
            </a:r>
            <a:endParaRPr lang="en-US" sz="1120" dirty="0"/>
          </a:p>
        </p:txBody>
      </p:sp>
      <p:sp>
        <p:nvSpPr>
          <p:cNvPr id="17" name="Text 4"/>
          <p:cNvSpPr txBox="1"/>
          <p:nvPr/>
        </p:nvSpPr>
        <p:spPr>
          <a:xfrm>
            <a:off x="611299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проверки вычитанием или повторным подсчётом делает ответ надёжнее. Ребёнок привыкает не только получать результат, но и убеждаться в его правильности.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00300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приёма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помогает понять, какой способ удобнее: устный счёт, добор до круглого числа или запись столбиком. Это развивает математическую гибкость и экономит время.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356649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алгебры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уверенного сложения трудно работать с дробями, процентами, уравнениями и координатами. Этот навык становится опорой для более сложных тем в 7 классе и 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 — опора точного счёта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кажется простым, но именно оно учит выбирать способ вычисления, контролировать разряды и проверять ответ. Эти умения нужны и на уроках, и в повседневных задачах.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2026-05-29T22:12:15Z</dcterms:created>
  <dcterms:modified xsi:type="dcterms:W3CDTF">2026-05-29T22:12:15Z</dcterms:modified>
</cp:coreProperties>
</file>