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профессия: телохранитель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где важны внимание, доверие и ответственность.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изучим на уроке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узнаем, чем занимается телохранитель, как устроена личная охрана и почему правила безопасности по-разному выглядят в разных странах. Заодно потренируем чтение: найдём главную мысль, детали и культурные различия.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 — главный объект защиты.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Телохранитель работает ради одного человека, а не ради здания или толпы.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 делает эту работу особенно ответственной.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охрана должна быть готова постоянно: риск может измениться в любой момент.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 отличается от полиции и охраны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роли в безопасности: у каждой свои задачи, но цели и способы работы различаются.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Телохранитель более мобильный и действует рядом с человеком, а не на одном объекте.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личная охрана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концертах и встречах с публикой телохранитель заранее оценивает входы, плотность людей и возможные узкие места. Это помогает клиенту двигаться спокойно и без лишнего риска.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переезды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важны маршрут, время в пути и запасной вариант. Если ситуация меняется, команда должна быстро перейти к безопасному плану без паники.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 толпой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толпы непредсказуемое движение: кто-то подходит слишком близко, кто-то меняет направление. Поэтому телохранитель следит за пространством вокруг клиента и держит дистанцию.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спортивных и культурных событиях внимание особенно нужно из-за шума, спешки и большого числа участников. Здесь помогают чёткие договорённости и быстрый обмен сообщениями.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важны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телохранителя важны не только сила и выносливость, но и умение замечать детали, говорить кратко и сохранять спокойствие.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выглядят наблюдательность, спокойствие и быстрые решения; без них сложно защитить клиента.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для 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подготовка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развивают физическую форму и выносливость: телохранитель должен уверенно двигаться, долго оставаться внимательным и быстро реагировать в сложной обстановке.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изучают правила безопасности и отрабатывают наблюдение: как замечать необычное поведение, оценивать обстановку и не терять спокойствия в толпе.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тренируют работу в команде: телохранитель должен понимать сигналы водителя, ассистента и организаторов, чтобы действовать слаженно и без лишних слов.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полезны языки и знание культуры страны: это помогает уважительно общаться, избегать недоразумений и лучше понимать правила местного поведения.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снаряжение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Рация помогает быстро передавать сигналы внутри команды, особенно когда нельзя говорить громко или когда вокруг много людей и шума.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нужен для экстренных звонков, уточнения деталей маршрута и связи с организаторами, водителем или ассистентом в непредвиденной ситуации.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маршрута показывает основные и запасные пути движения, чтобы команда заранее знала, где можно свернуть или остановиться.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контактов экономит время, если нужно быстро найти нужного человека, согласовать изменение плана или сообщить о проблеме.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личной защиты без оружия помогают поддерживать безопасность и не привлекать лишнего внимания к клиенту и команде.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дистанция — основа доверия и безопасной работы.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профессиональная дистанция помогает сохранять конфиденциальность и уважение к клиенту.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 угрозе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телохранителя, когда обстановка становится напряжённой.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 делают чтение о профессиях и странах понятнее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чтения помогают быстро понять текст: тема, ключевые слова и различие между фактом и мнением.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чтению и страневедениям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материал урока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 с простыми значениями и примерами из повседневной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связана с безопасностью, передвижением и планированием действий.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 помогают понять ситуацию без лишних эмоций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текст может дать читателю три опоры: кто охраняется, где это происходит и почему нужна защита.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учебного текста для 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не просто пересказать текст, а объяснить его смысл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понимание, достаточно трёх типов вопросов: о главной мысли, о деталях и о причине действий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к уроку чтения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в разных странах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организуют частную охрану в разных странах.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профессии зависит от правил, культуры общения и ожиданий от публичной безопасности.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о частной охране в разных странах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допуска стоит в основе безопасности и ответственности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лицензии частная охрана работать не может: закон определяет допуск к профессии и защищает права клиента.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правовых требований к частной охране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групповой проект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строят план дня телохранителя или правила безопасности для мероприятия на основе текста урока.
</a:t>
            </a:r>
            <a:endParaRPr lang="en-US" sz="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проверить понимание и заметить пробелы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полезно назвать два новых слова и один факт для сравнения стран — так видно, что уже понятно, а что стоит повторить.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Рефлексивное задание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текст и безопасность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Телохранитель показывает, как важны внимание, дисциплина и уважение к границам. Читая такие тексты, мы учимся находить главное, замечать детали и сравнивать страны по фактам.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2026-07-25T16:26:14Z</dcterms:created>
  <dcterms:modified xsi:type="dcterms:W3CDTF">2026-07-25T16:26:14Z</dcterms:modified>
</cp:coreProperties>
</file>