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Набоков: писатель между русской и мировой литературой
</a:t>
            </a:r>
            <a:endParaRPr lang="en-US" sz="2978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Биография, язык, память и «Лолита» — в одном литературном пути.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жизнь Набокова стала частью его прозы
</a:t>
            </a:r>
            <a:endParaRPr lang="en-US" sz="2332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Санкт-Петербург, революция, эмиграция и жизнь на двух языках сформировали судьбу писателя. Его личный опыт утраты родины, культурной преемственности и постоянного переосмысления прошлого стал основой творчества мирового масштаба.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образование и ранние интересы
</a:t>
            </a:r>
            <a:endParaRPr lang="en-US" sz="2606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вырос в образованной и состоятельной семье: отец был юристом и политиком, а домашняя среда с ранних лет приучала к книгам, языкам и культурной дисциплине.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Тенишевском училище, затем продолжил образование в Кембридже. Академическая подготовка сочеталась у него с самостоятельным чтением русской классики и европейской литературы.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юности Набокова увлекали поэзия, шахматы, энтомология и иностранные языки. Эти интересы позже отразились в точности наблюдения, композиционной выверенности и интеллектуальной игре его прозы.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детства как утраченный мир
</a:t>
            </a:r>
            <a:endParaRPr lang="en-US" sz="2661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 Большой Морской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Набокова начинается с частного пространства — дома, библиотеки, семейных привычек и гувернёров. В его памяти город сохраняется не как абстрактный фон, а как живой порядок деталей, где всё имеет своё место и звучание.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остался в слове
</a:t>
            </a:r>
            <a:pPr algn="l" indent="0" marL="0">
              <a:lnSpc>
                <a:spcPct val="90000"/>
              </a:lnSpc>
              <a:buNone/>
            </a:pPr>
            <a:r>
              <a:rPr lang="en-US" sz="35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Набокова Петербург часто превращается в знак невозвратимого прошлого. Его можно узнать по интерьерам, свету, погоде и точным маршрутам, будто город продолжает существовать внутри памяти, даже когда исторически уже исчез.
</a:t>
            </a:r>
            <a:endParaRPr lang="en-US" sz="1052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дореволюционной эпохи
</a:t>
            </a:r>
            <a:pPr algn="l" indent="0" marL="0">
              <a:lnSpc>
                <a:spcPct val="90000"/>
              </a:lnSpc>
              <a:buNone/>
            </a:pPr>
            <a:r>
              <a:rPr lang="en-US" sz="3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визуального ряда особенно выразительны особняки, каналы и доходные дома старого Петербурга. Они передают атмосферу культурной утончённости и одновременно напоминают об исчезнувшем мире, который писатель всю жизнь заново воссоздавал в слове.
</a:t>
            </a:r>
            <a:endParaRPr lang="en-US" sz="104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детства как утраченный мир
</a:t>
            </a:r>
            <a:endParaRPr lang="en-US" sz="2661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первые литературные шаги
</a:t>
            </a:r>
            <a:endParaRPr lang="en-US" sz="2535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1917–1919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изменила судьбу семьи Набоковых и сделала эмиграцию неизбежной. Потеря родины стала не только личной драмой, но и главной темой будущего творчества.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Берлине Набоков вошёл в среду русской эмиграции, где начал печататься как В. Сирин. Здесь сформировался его первый устойчивый литературный круг и читатель.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и романы строятся вокруг памяти, одиночества и утраченного дома. Уже в них заметны внутренняя свобода героя и напряжённый разговор с прошлым.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автора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Эмигрантский опыт превратил личную потерю в художественный материал. Именно тогда Набоков выработал свою интонацию — точную, ироничную и глубоко личную.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Набокова к англоязычной прозе
</a:t>
            </a:r>
            <a:pPr algn="l" indent="0" marL="0">
              <a:lnSpc>
                <a:spcPct val="9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биография и перемещения писателя сформировали его двуязычное творчество.
</a:t>
            </a:r>
            <a:endParaRPr lang="en-US" sz="278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русской эмиграции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«Машенька»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воспоминание о прошлом может стать главным содержанием жизни героя. Набоков соединяет лиричность, точную деталь и ощущение невозвратимой утраты.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«Защита Лужина»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необычный герой, чья одарённость делает его уязвимым. Шахматная логика сюжета подчёркивает конфликт между талантом, одиночеством и нестабильностью мира.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«Король, дама, валет»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заметны ирония, скрытая комичность и сложная композиция. Набоков показывает, как повседневные отношения могут оказаться сетью расчёта, случайности и внутренней пустоты.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«Дар»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роман подводит итог русскому периоду писателя. В нём память, искусство и литература соединяются в размышление о том, как человек сохраняет себя через творчество.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библиографические данные о В. В. Набокове: 1899–1977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Владимира Набокова
</a:t>
            </a:r>
            <a:endParaRPr lang="en-US" sz="176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наглядно связывает личную биографию писателя с его литературными переломами и сменой культурных пространств.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менялись страны и языки, тем устойчивее становились темы памяти, формы и художественной самобытности.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изменила репутацию автора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в 1955 году «Лолита» сделала Набокова всемирно известным писателем. Роман привлёк внимание не только художественной смелостью, но и тем, что заставил читателя одновременно восхищаться стилем и испытывать моральное напряжение.
</a:t>
            </a:r>
            <a:endParaRPr lang="en-US" sz="929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язык и ненадёжный рассказчик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романа строится на путешествии, в котором движение по пространству становится частью психологической драмы. Набоков создаёт настолько убедительную речь рассказчика, что читателю приходится постоянно проверять, кому и чему можно верить.
</a:t>
            </a:r>
            <a:endParaRPr lang="en-US" sz="929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«Лолита» как международный триумф и спор
</a:t>
            </a:r>
            <a:endParaRPr lang="en-US" sz="2286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3967" y="141075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художественного стиля Набокова
</a:t>
            </a:r>
            <a:endParaRPr lang="en-US" sz="2204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выбирает лексически безупречные формулировки и добивается редкой плотности смысла. Каждая деталь у него работает на точное изображение и скрытую композицию.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каламбур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строится на звуковых повторах, двусмысленностях и неожиданных связях между словами. Читатель должен не просто читать текст, а разгадывать его.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выверенность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4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 Набокова часто напоминает шахматную партию: всё заранее соотнесено, зеркально отражено и подчинено внутреннему расчёту, даже если на первый взгляд кажется свободным.
</a:t>
            </a:r>
            <a:endParaRPr lang="en-US" sz="149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мотивы
</a:t>
            </a:r>
            <a:pPr algn="l" indent="0" marL="0">
              <a:lnSpc>
                <a:spcPct val="90000"/>
              </a:lnSpc>
              <a:buNone/>
            </a:pPr>
            <a:r>
              <a:rPr lang="en-US" sz="49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Зеркала, двойники, бабочки и ложные следы создают ощущение тайного уровня текста. Именно эта многослойность делает чтение Набокова интеллектуальным и требовательным.
</a:t>
            </a:r>
            <a:endParaRPr lang="en-US" sz="1496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570" y="1406674"/>
            <a:ext cx="4296702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 не разделило творчество Набокова на две независимые части: разные языки обслуживают общие темы, сложную форму и единую авторскую позицию.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В. Набокова; литературоведческая традиция изучения его творчества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книги Набокова показывают, как менялись язык, жанр и культурный опыт автора, при этом сохранялись темы памяти, игры и внутренней свободы.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литературное значение
</a:t>
            </a:r>
            <a:endParaRPr lang="en-US" sz="2002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в творчестве Набокова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Набокова — это не простое возвращение к прошлому, а точное воссоздание утраченного мира, где личный опыт превращается в художественную реальность.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усилила значение воспоминаний о Петербурге, семье и детстве: именно они стали для писателя источником образов, интонаций и сюжетных импульсов.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память часто запускается деталью — звуком, цветом, предметом или жестом, поэтому отдельная сцена может развернуться в целую эпоху и характер.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романов и мемуарной прозы В. В. Набокова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произведениях Набокова
</a:t>
            </a:r>
            <a:endParaRPr lang="en-US" sz="208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соединяют ранние русские романы и позднюю англоязычную прозу, формируя узнаваемый художественный мир писателя.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Набокова — память, игра с формой и напряжение между жизнью и вымыслом; именно они задают единство его творчества.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 приучали Набокова мыслить на несколько ходов вперёд: в его прозе это заметно в просчитанной композиции, симметрии эпизодов и неожиданных развязках.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Энтомология развивала у писателя редкую наблюдательность: он умел замечать мельчайшие детали формы, окраски и движения, что чувствуется и в описаниях, и в метафорах.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сферы усиливали его интерес к классификации, точности и скрытым связям, поэтому литературный текст у Набокова часто строится как интеллектуальная загадка.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читатель сталкивается не только с сюжетом, но и с задачей распознавать систему намёков, повторов и смысловых отражений.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Шахматы, энтомология и точность наблюдения
</a:t>
            </a:r>
            <a:endParaRPr lang="en-US" sz="2182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переезда в США в 1940 году Набоков преподавал в Уэллсли и Корнеллском университете, читая курсы по русской и европейской литературе и формируя у студентов вкус к точному чтению.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Университетская работа не мешала литературе, а поддерживала её: лекции, переводы и научный интерес к тексту помогали ему развивать англоязычную прозу и сохранять связь с русской культурой.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в США: преподаватель и исследователь литературы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В. В. Набокова; хронология мест жизни писателя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жизни Владимира Набокова
</a:t>
            </a:r>
            <a:endParaRPr lang="en-US" sz="2652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жизни писателя показывает, как личная биография постоянно пересекалась с историческими переломами и культурными центрами Европы и Америки.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сформировался как международный автор: его творчество выросло из перемещения между странами, языками и литературными традициями.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и завершение литературного пути
</a:t>
            </a:r>
            <a:endParaRPr lang="en-US" sz="2141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— Монтрё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окончательно обосновался в Швейцарии и продолжил работу над поздними произведениями, уже будучи признанным писателем мирового масштаба.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— итоговые книги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он создал и завершил ряд своих самых сложных текстов, а также расширил корпус мемуаров, лекций и авторских комментариев.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1977 — смерть и наследие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умер в Монтрё; после этого письма, интервью и архивы стали важнейшим материалом для изучения его поэтики и литературной репутации.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споры вокруг Набокова
</a:t>
            </a:r>
            <a:endParaRPr lang="en-US" sz="2696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Набокова часто называют автором элитарного модернизма: его тексты требуют внимательного чтения, знания культурных отсылок и готовности разгадывать сложную композицию.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вызывает и его отказ от прямого морализаторства: читатели и критики нередко по-разному оценивают произведения, где эстетическая игра сочетается с тревожными сюжетами.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это в «Лолите», где художественное мастерство не снимает этической напряжённости, а, наоборот, делает её ещё острее и сложнее для восприятия.
</a:t>
            </a:r>
            <a:endParaRPr lang="en-US" sz="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8303"/>
            <a:ext cx="5506500" cy="185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использовал русский и английский как две взаимосвязанные творческие сферы, а не как две изолированные литературные биографии.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мемуары В. В. Набокова; история публикаций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Русскоязычный и англоязычный Набоков
</a:t>
            </a:r>
            <a:endParaRPr lang="en-US" sz="248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языковых периодов показывает не разрыв, а последовательное расширение творческого диапазона Набокова.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сегодня: почему он важен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остаётся актуальным, потому что соединяет эмигрантский опыт, двуязычие и высочайшую культуру формы. Его книги учат читать внимательно, видеть сложность морали и понимать, как память становится искусством.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2026-05-20T02:40:54Z</dcterms:created>
  <dcterms:modified xsi:type="dcterms:W3CDTF">2026-05-20T02:40:54Z</dcterms:modified>
</cp:coreProperties>
</file>