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строение скелета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части и функции человеческого скелета, его значение для здоровья.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скелет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– основа тела, раскрывающая секреты нашего развития и истории. Он помогает понять, как устроено тело, лечить болезни и изучать древние цивилизации.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человеческого скелета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тело, придаёт ему форму и защищает внутренние органы от повреждений. Он служит основой для мышц и кожи.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тела и форма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костей находится костный мозг, где образуются красные и белые клетки крови, важные для жизнедеятельности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клеток крови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вместе с суставами и мышцами обеспечивают подвижность, позволяя выполнять разнообразные движения и поддерживать равновесие.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опора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скелета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череп, позвоночник и грудную клетку. Этот скелет защищает органы чувств и центральную нервную систему, а также служит опорой для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и ноги поддерживают вес тела, обеспечивая устойчивость и движение.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нижних конечностей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плечевого пояса и рук, обеспечивая широкие возможности движения и выполнение тонких манипуляций.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верхних конечностей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кости: состав и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наружная часть кости придаёт жёсткость и прочность, защищая внутренние структуры от повреждений.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питает кость и способствует росту, а костный мозг производит важные клетки крови.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и костный мозг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пористый слой уменьшает вес кости и участвует в обмене веществ, амортизируя нагрузки на тело.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99" y="1145300"/>
            <a:ext cx="7178902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 функций длинных и коротких костей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особенности и роль длинных и коротких костей в организме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 обеспечивают основу и движения, короткие – стабильность и адаптацию в суставах.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 человека: ключевые отделы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8 костей, включая лобные и затылочную. Защищает мозг и помогает сохранять его структуру.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черепа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не только защищает жизненно важные органы, но и определяет внешние черты лица, влияя на общение и восприятие.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14 костей, таких как скуловые и нижняя челюсть. Формирует структуру лица и поддерживает органы чувств.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черепа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строение и его роль в организме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пяти отделов: шейного, грудного, поясничного, крестцового и копчикового, каждый выполняет свои функции.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равномерно распределяет вес тела при движении и стоянии, предотвращая повреждения и усталость мышц.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нагрузки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тело вертикально, защищает спинной мозг и позволяет телу гибко двигаться.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поддержки и защиты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Численное распределение костей в скелете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костей играет свою роль: верхние и нижние конечности составляют большинство костей, обеспечивая движение.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структура скелета отражает баланс между защитой органов и высокой подвижностью конечностей.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защита и строение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12 пар рёбер, грудины и грудных позвонков, образуя прочную защиту для сердца и лёгких.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грудной клетки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предотвращает повреждение жизненно важных органов при травмах и обеспечивает правильное дыхание путём расширения и сжатия.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пар истинных рёбер напрямую соединены с грудиной, три пары ложных связаны между собой, две пары плавающих не соединены с грудиной.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рёбер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плечевого пояса и руки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Лопатка и ключица составляют основу плечевого пояса, обеспечивая подвижность и устойчивость плечевого сустава. Они способствуют широкой амплитуде движений и соединению руки с туловищем.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лопатки и ключицы в движении руки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состоит из мелких костей запястья, пясти и пальцев (фаланг). Такая структура дает возможность выполнять сложные движения и обеспечивает ловкость, необходимую для повседневных действий.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кисти: запястье, пясть и фаланги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Плечевая, локтевая и лучевая кости образуют рычаги для движения руки. Их взаимодействие обеспечивает сгибание, разгибание и вращение в локтевом суставе, позволяя выполнять точные манипуляции.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верхней конечности и их функции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и строение нижней конечности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поддерживает внутренние органы малого таза и соединяет позвоночник с ногами. Он состоит из тазовых костей и крестца, образуя прочную конструкцию для опоры тела.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тазового пояса и его функции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Стопа состоит из многих мелких костей, обеспечивающих амортизацию и поддержание равновесия. Их взаимное расположение позволяет эффективно распределять нагрузку при ходьбе и беге.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стопы и их роль в движении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— самая длинная и прочная в организме. Она несет основную нагрузку при ходьбе и беге, обеспечивая устойчивость и передачу силы от таза к ногам.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бедренной кости и её важность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виды и примеры соединения костей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черепа состоят из твердых соединений между костями, которые не позволяют им двигаться. Это защищает мозг и поддерживает стабильность головы.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суставы: швы черепа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Локтевой и коленный суставы позволяют широкие движения: сгибание, разгибание и вращение. Их строение обеспечивает устойчивость при нагрузках и координацию движений конечностей.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суставы: локтевой и коленный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содержит полуподвижные суставы между позвонками, что обеспечивает гибкость и амортизацию при движениях туловища и головы, одновременно защищая спинной мозг.
</a:t>
            </a:r>
            <a:endParaRPr lang="en-US" sz="1158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суставы позвоночника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и развития кости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хрящевой модели до полной окостенелости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влияния на рост и развитие костей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зависит от активности хрящевых зон и деления клеток, особенности которых определяются генетическими факторами и уровнем гормонов роста.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роль играют питание с достаточным содержанием кальция и витамина D, а также регулярная физическая активность, стимулирующая укрепление и формирование костной ткани.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травмы костей у подростков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возникают вследствие падений или ударов, требуют своевременного осмотра и правильного лечения для исключения осложнений.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снижает плотность костей, делая их более хрупкими; молодые люди могут столкнуться с ним при недостаточном питании и малоподвижном образе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вызывается дефицитом витамина D, приводящим к нарушению минерализации костей и деформациям; профилактика включает обогащённое питание и умеренное пребывание на солнце.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меры: сбалансированное питание, регулярные физические упражнения, соблюдение техники безопасности при занятиях спортом и своевременное обращение к врачам.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костей у подростков 11-13 лет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сопровождается ускорением метаболических процессов и зависит от пола и генетических факторов.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более быстрый прирост длины костей у мальчиков, отражая особенности полового созревания в указанном возрасте.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педиатрии,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факты о человеческом скелете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примерно десять лет человеческий скелет полностью обновляется за счет постоянного обновления костной ткани на клеточном уровне.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Новорожденные имеют около 270 костей, которые срастаются с возрастом, приводя к 206 костям у взрослого человека для большей прочности и устойчивости.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 скелете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анатомии костей помогает подобрать безопасные упражнения, минимизирующие риск травм во время спортивной активности и повседневной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оказывать первую помощь при переломах и травмах способствует снижению осложнений и ускоренному восстановлению.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потребностях костей в питательных веществах позволяют формировать рацион, укрепляющий скелет и предотвращающий дефицит кальция и витамина D.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скелете для здоровья школьников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строения скелета способствует развитию правильных привычек, укреплению здоровья и профилактике травм, что важно для активного и полноценного образа жизни подростков.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2026-05-09T00:39:55Z</dcterms:created>
  <dcterms:modified xsi:type="dcterms:W3CDTF">2026-05-09T00:39:55Z</dcterms:modified>
</cp:coreProperties>
</file>