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отделов водоросли
</a:t>
            </a:r>
            <a:endParaRPr lang="en-US" sz="3038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Разнообразие, строение и значение водорослей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водоросли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можно встретить в море, пресной воде, почве и на влажных поверхностях. Они заметно различаются по размеру и строению, поэтому для распознавания важны признаки отделов.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0582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водорослей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 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создают органические вещества на свету и выделяют кислород. Благодаря этому они поддерживают жизнь многих водных организмов и влияют на состав воздуха.
</a:t>
            </a:r>
            <a:endParaRPr lang="en-US" sz="858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 питаются мелкие рачки, моллюски, рыбы и другие животные. Через такие связи водоросли становятся началом многих пищевых цепей в водоёмах.
</a:t>
            </a:r>
            <a:endParaRPr lang="en-US" sz="858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состояния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составу и численности водорослей учёные судят о состоянии воды. Это помогает понимать, как устроены экосистемы и что в них меняется.
</a:t>
            </a:r>
            <a:endParaRPr lang="en-US" sz="858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водоросли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бывает очень разным: от одной клетки до больших многоклеточных форм. Такое разнообразие связано с условиями жизни и способом роста.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сами образуют органические вещества на свету. Для этого им нужны вода, углекислый газ и свет, а результатом становится накопление сахаров.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не образуют цветков, плодов и семян. Их строение проще, чем у высших растений, но оно хорошо приспособлено к водной среде.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настоящих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них нет настоящих корней, стеблей и листьев. Вместо этих органов у водорослей есть тело, которое называют талломом.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водоросли отличаются от растений и грибов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водоросли выделяют в отдельную группу и не смешивают ни с высшими растениями, ни с грибами.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водорослей нет настоящих органов, но они сами создают питание на свету.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«Водоросли»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делить водоросли на отделы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Пигменты определяют окраску водорослей и помогают отличать отделы друг от друга. Именно поэтому зелёные, бурые и красные формы выглядят по-разному даже при похожем строении.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Запас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неодинаковы запасные вещества. Это важный научный признак, который показывает родство организмов лучше, чем внешний вид или размер таллома.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Таллом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таллома тоже отличается: у одних водорослей он нитчатый, у других пластинчатый или ветвистый. По форме можно сделать первые выводы об отделе.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у водорослей различается по составу и прочности. Вместе с другими признаками она помогает учёным точно классифицировать эти организмы.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Отдел: зелёные водоросли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зелёные водоросли свободно плавают в воде, а другие образуют тонкие нити или колонии. Их внешний вид зависит от условий среды и способа жизни.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водоросли содержат много хлорофилла, поэтому имеют ярко-зелёную окраску. Чаще всего они встречаются в пресной воде, на сырой почве и в влажных местах.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зелёные водоросли чаще всего сравнивают с наземными растениями, потому что у них особенно хорошо заметен хлорофилл и процесс фотосинтеза.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отделу относят хламидомонаду, хлореллу и спирогиру. Они удобны для изучения, потому что среди них есть и одноклеточные, и нитчатые формы.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Отдел: бурые водоросли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почти всегда связаны с морями. Особенно часто они встречаются в холодных и умеренных водах, где образуют заметные подводные заросли.
</a:t>
            </a:r>
            <a:endParaRPr lang="en-US" sz="1187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окраску определяют бурые пигменты, которые маскируют зелёный цвет хлорофилла. Из-за этого таллом выглядит оливковым, бурым или коричневым.
</a:t>
            </a:r>
            <a:endParaRPr lang="en-US" sz="1187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отделу относят ламинарии, фукус и саргассум. Многие из них крупные, многоклеточные и имеют плотное, прочное тело.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 морю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 хорошо приспособлены к жизни в прибойной зоне. Их строение помогает выдерживать движение воды и удерживаться на камнях.
</a:t>
            </a:r>
            <a:endParaRPr lang="en-US" sz="11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Отдел: красные водоросли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типичным примерам относят порфиру, филлофору и кораллину. Эти водоросли часто встречаются в заданиях школьного курса как характерные представители отдела.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в основном живут в морях. Многие из них могут обитать глубже других водорослей, потому что используют особые пигменты.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таллом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Таллом у многих красных водорослей хрупкий, но прочный. Он может быть очень разнообразным по форме и нередко напоминает изящные веточки.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окраска может быть красной, розовой, пурпурной или тёмной. Цвет зависит от набора пигментов и условий освещения в воде.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Отдел: диатомовые водоросли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Малые, но массовые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одноклеточные организмы, которых очень много в воде. Они входят в состав планктона и служат важной пищей для мелких животных.
</a:t>
            </a:r>
            <a:endParaRPr lang="en-US" sz="1083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Кремнезёмная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клетка окружена оболочкой из кремнезёма. Такая «стеклянная» защита хорошо заметна под микроскопом и помогает распознавать диатомеи.
</a:t>
            </a:r>
            <a:endParaRPr lang="en-US" sz="988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 активно участвуют в фотосинтезе и вносят большой вклад в образование кислорода в водной среде и атмосфере.
</a:t>
            </a:r>
            <a:endParaRPr lang="en-US" sz="1051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отмирания их оболочки накапливаются в отложениях. Так образуются пласты, которые используют в науке и промышленности.
</a:t>
            </a:r>
            <a:endParaRPr lang="en-US" sz="9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Харовые как подводные заросли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Харовые водоросли часто растут в чистой пресной воде и образуют заросли, похожие на подводные луга. Их легко принять за растения, потому что они имеют хорошо заметное «стеблеподобное» тело и ветвятся, но это всё же водоросли.
</a:t>
            </a:r>
            <a:endParaRPr lang="en-US" sz="1003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 — необычный гибрид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живёт в лужах, канавах и стоячей воде, где света достаточно для фотосинтеза. Она умеет не только питаться как растение, но и двигаться жгутиком, поэтому выглядит как организм с двумя наборами признаков.
</a:t>
            </a:r>
            <a:endParaRPr lang="en-US" sz="1036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изучают отдельно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увидеть, что водоросли очень разные по строению и образу жизни. На школьном уровне их удобно сравнивать по среде обитания, форме тела и способу движения, а не только по цвету.
</a:t>
            </a:r>
            <a:endParaRPr lang="en-US" sz="108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наглядных примера из темы водорослей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 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водоросль использует световую энергию для образования органических веществ.
</a:t>
            </a:r>
            <a:endParaRPr lang="en-US" sz="225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тела водорослей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тела и размеры водорослей сильно различаются, поэтому их удобно сравнивать по главным признакам.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и размеру легко увидеть, насколько разнообразны водоросли, хотя все они относятся к одной большой группе.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по водорослям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питания в водоёме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образуют основу многих водных пищевых цепей и обеспечивают питание для огромного числа организмов.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запас энергии находится у водорослей, а на следующих уровнях его становится меньше, поэтому без них цепь быстро обеднеет.
</a:t>
            </a:r>
            <a:endParaRPr lang="en-US" sz="83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пищевой цепи водоёма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водоём при избытке веществ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состояние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достаточно света и минеральных веществ, поэтому водоросли растут умеренно и поддерживают жизнь других организмов.
</a:t>
            </a:r>
            <a:endParaRPr lang="en-US" sz="112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избытке веществ начинается бурный рост водорослей, вода становится зеленоватой или мутной.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кислорода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массового разложения растений уменьшается количество кислорода, и рыбы, моллюски и другие обитатели могут страдать.
</a:t>
            </a:r>
            <a:endParaRPr lang="en-US" sz="1099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человек использует водоросли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водорослей получают вещества для косметики и медицины, а также изучают их как возможное сырьё для биотоплива. Интерес к ним постоянно растёт.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нори и ламинария, используют в пищу. Они ценятся за питательные вещества и входят в традиционные блюда разных стран.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съедобно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не все водоросли пригодны в пищу. Незнакомые виды лучше не пробовать, потому что среди них встречаются несъедобные и опасные формы.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Корма и удобрения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добавляют в корма и удобрения, потому что они содержат вещества, полезные для животных и растений. Это делает их важным природным ресурсом.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рядом с водорослями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правилах безопасного поведения у водоёма и при цветении воды.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наблюдение за водорослями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изучите каплю под микроскопом: заметны клеточная оболочка, хлоропласты и, у некоторых форм, движение жгутика. Так видны особенности строения.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 результатов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сравните несколько образцов между собой. Различия в пигментах, форме и строении помогают понять, почему водоросли делят на разные отделы.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Внешний осмотр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рассмотрите внешний вид образца: окраску, форму таллома и размер. По этим признакам уже можно предположить, к какой группе относится водоросль.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и отдел водорослей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помогает быстро повторить основные отделы водорослей и их характерные особенности.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один яркий признак для каждого отдела, водоросли легче узнавать в учебных заданиях и при наблюдении.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отделов водорослей по школьному курсу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водорослях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объединяет фотосинтез, но каждый отдел имеет свои пигменты, форму тела и среду обитания. Именно это разнообразие делает их важными для природы, науки и 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2026-07-25T18:58:10Z</dcterms:created>
  <dcterms:modified xsi:type="dcterms:W3CDTF">2026-07-25T18:58:10Z</dcterms:modified>
</cp:coreProperties>
</file>