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разрушает 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меняет не только здоровье, но и характер, отношения и выбор.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мозг еще активно развивается, а умение противостоять давлению сверстников только формируется. Поэтому даже один ошибочный шаг может повлиять на учебу, безопасность и отношения с близкими.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— это характер, привычки, ценности, интересы и умение отвечать за свои поступки. Именно они делают человека узнаваемым и помогают ему строить отношения с другими.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снижает самоконтроль, замедляет мышление и делает поведение более импульсивным. Человек легче поддается эмоциям, хуже оценивает последствия и чаще действует необдуманно.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регулярном употреблении появляются грубость, раздражительность, ложь, безответственность и потеря интереса к полезным делам. Постепенно меняется не только поведение, но и отношение к людям и обязанностям.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личность и почему алкоголь ее меняет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нарушения можно не заметить сразу, но в опасной ситуации они становятся решающими.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алкоголя, тем хуже реакции и выше риск ошибок, конфликтов и травм.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о влиянии алкоголя на нервную систему; для наглядности, без привязки к одному исследованию.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реакции человека после употребления алкоголя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страдают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нарушает работу лобных долей — участка мозга, который помогает планировать, контролировать себя и выбирать безопасное поведение. Из-за этого труднее остановиться вовремя и оценить риск.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особенно 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мозг продолжает развиваться примерно до 20–25 лет. Поэтому вредные воздействия в этот период могут мешать формированию самоконтроля, внимания и навыков принятия решений.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и самоконтроль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ослабляет внутренние запреты, поэтому человек чаще говорит лишнее, спорит и нарушает обещания. Ему труднее сдерживать эмоции и действовать спокойно даже в обычной ситуации.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Импульсивность растет: появляются рискованные поступки, невнимательность к правилам и недооценка опасности. Человек может сделать то, чего потом сам не объяснит и не одобрит.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поведения портятся отношения с друзьями, родителями и одноклассниками. Доверие снижается, потому что окружающим становится трудно рассчитывать на честность, уважение и ответственность.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поведение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изменения заметны в обычных привычках, общении и отношении к учебе.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появляются раньше тяжелой зависимости и уже требуют внимания взрослых.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ранних признаков употребления алкоголя по материалам профилактической педагогики и медицины.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начинающейся 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первой пробы к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развития проблемы и возможные точки остановки.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труднее слушать учителя, замечать детали и не отвлекаться. Из-за этого ученик чаще теряет нить объяснения и пропускает важные шаги в задании.
</a:t>
            </a:r>
            <a:endParaRPr lang="en-US" sz="137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ухудшает запоминание материала и мешает быстро вспоминать правила, формулы и слова. Это отражается на ответах у доски, контрольных и домашних заданиях.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неаккуратные записи, пропуски в тетради и неверные решения. Даже небольшое снижение точности приводит к падению оценок и замечаниям за дисциплину.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Пропадает интерес к кружкам, спорту и учебным делам, потому что силы уходят на восстановление. Из-за этого школьная жизнь становится менее устойчивой и более конфликтной.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учебой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одной сфере быстро переходят в другие: ухудшается настроение, снижается дисциплина и растет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бьет сразу по нескольким направлениям жизни, поэтому последствия накапливаются и усиливают друг друга.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о социальных и учебных последствиях употребления алкоголя; шкала условная.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сферы жизни страдают сильнее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часто приносит в дом скрытность, нарушение обещаний и грубые слова. Близким становится труднее доверять друг другу, а обычные разговоры превращаются в поводы для напряжения и обид.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семье растут тревога и чувство небезопасности. Деньги могут тратиться на лишнее, а внимание к близким ослабевает, поэтому поддержка и уважение постепенно заменяются конфликтами.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влияет на отношения в семье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алкоголь делает смелее. Факт: он ослабляет самоконтроль, поэтому человек чаще ошибается, говорит лишнее и хуже оценивает последствия своих поступков.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пиво безопасно. Факт: в любом алкогольном напитке есть этанол, который влияет на мозг, настроение, реакцию и работу внутренних органов.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 пить редко, вреда не будет. Факт: даже один эпизод может закончиться ссорой, травмой, отравлением или другим опасным последствием.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проблемы начинаются только у взрослых. Факт: у подростков риск особенно велик, потому что мозг еще развивается и хуже защищен от вредного воздействия.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об алкоголе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решающую роль играет не вкус напитка, а ситуация вокруг него: компания, ожидания сверстников и желание соответствовать.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окружение и страх выделиться, значит, профилактика должна начинаться с умения отказываться и выбирать безопасную среду.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школьного урока; данные условные, 2025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могут начать пить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13" y="2755985"/>
            <a:ext cx="7038175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«Алкоголь разрушает личность»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влияет на организм и психику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системы страдают сильнее всего и к каким последствиям это приводит в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действует сразу на несколько систем: он ухудшает и физическое состояние, и поведение, поэтому вред не ограничивается одним органом.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безопасного отказа от давления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шагах, которые помогают подростку спокойно выйти из ситуации, не вступая в спор и не поддаваясь уговорам.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413" y="3304813"/>
            <a:ext cx="242287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помогают снимать напряжение, укрепляют дисциплину и дают здоровый способ почувствовать успех без вредных веществ.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Доверительные разговоры с родителями помогают не оставаться один на один с давлением сверстников и вовремя просить о помощи.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подростка есть сон, учеба, отдых и полезные дела, меньше шансов искать случайные и опасные способы развлечься.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 цели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хобби и любимые занятия заполняют свободное время, дают чувство развития и уменьшают риск попасть под плохое влияние.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защититься от вредных привычек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за помощью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становится тяжело
</a:t>
            </a:r>
            <a:pPr algn="l" indent="0" marL="0">
              <a:lnSpc>
                <a:spcPct val="100000"/>
              </a:lnSpc>
              <a:buNone/>
            </a:pPr>
            <a:r>
              <a:rPr lang="en-US" sz="33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появились скрытность, частые ссоры или страх, первым шагом может стать разговор с родителями или другим взрослым, которому вы доверяете. Иногда достаточно одного спокойного признания, чтобы вместе найти выход и вернуть чувство безопасности.
</a:t>
            </a:r>
            <a:endParaRPr lang="en-US" sz="939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школе без стыда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руководитель и школьный психолог умеют выслушать без осуждения. Они помогут разобраться в ситуации, если трудно отказаться от давления компании, пропадает контроль или из-за алкоголя уже страдают оценки и отношения с одноклассниками.
</a:t>
            </a:r>
            <a:endParaRPr lang="en-US" sz="99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специалиста
</a:t>
            </a:r>
            <a:pPr algn="l" indent="0" marL="0">
              <a:lnSpc>
                <a:spcPct val="100000"/>
              </a:lnSpc>
              <a:buNone/>
            </a:pPr>
            <a:r>
              <a:rPr lang="en-US" sz="3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или служба поддержки особенно важны, если употребление стало регулярным, появились страх, сильные ссоры или проблемы у близкого человека. Чем раньше обратиться, тем легче остановить трудности и не довести их до серьезной зависимости.
</a:t>
            </a:r>
            <a:endParaRPr lang="en-US" sz="10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убрать соблазны и заменить привычные триггеры новыми занятиями, чтобы восстановление шло ровнее.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улучшаются постепенно: сначала сон и ясность мышления, затем внимание и настроение. Главное условие — не возвращаться к употреблению.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иллюстративная шкала по материалам урока, 2025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восстанавливаются сон, внимание и настроение после отказа от алкоголя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не делает человека взрослее или свободнее. Он лишь ослабляет самоконтроль, из-за чего легче совершать ошибки, ссориться и попадать в опасные ситуации.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страдают память, внимание и учеба, а доверие близких уменьшается. То, что кажется «развлечением», может быстро превратиться в привычку и зависимость.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человек умеет отказаться от вредного предложения, не подстраивается под опасную компанию и выбирает то, что помогает развиваться, а не разрушает.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трудно справиться самому, важно сразу обратиться к взрослым. Поддержка вовремя помогает сохранить здоровье, отношения и собственную личность.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сохранить здоровье и 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меняет поведение, ослабляет волю и разрушает доверие, поэтому лучший выбор — не начинать. Поддержка взрослых, полезные увлечения и своевременная помощь защищают будущее.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2026-05-21T00:33:51Z</dcterms:created>
  <dcterms:modified xsi:type="dcterms:W3CDTF">2026-05-21T00:33:51Z</dcterms:modified>
</cp:coreProperties>
</file>