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Holidays: традиции, слова и праздники на уроке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праздники, слова и поздравления на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повторять знакомые слова из учебника: holiday, gift, tree, lights, family, card. Через зимние праздники легко тренировать короткие поздравления, читать простые тексты и узнавать, как похожие традиции существуют в разных странах.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зимние праздники удобно изучать на уроке английского языка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23" y="2293800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0404" y="2293800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798" y="2293800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35470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 теме Winter Holidays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и snow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winter и snow сразу создают зимний контекст. Они часто встречаются в подписях к картинкам, коротких описаниях погоды и простых упражнениях на перевод для 5 класса.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 и celebration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gift и celebration помогает говорить о празднике как о событии, где важны подарки, радость и совместное время. Эти слова легко использовать в коротких устных ответах.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Tree и candle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tree и candle часто появляются рядом с ёлкой, украшениями и светом. Они подходят для описания зимнего декора и помогают запоминать визуальные символы праздника.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и card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family и card показывают, что зимние праздники связаны не только с украшениями, но и с вниманием к близким. Такие слова удобно использовать в простых письмах и открытках.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действий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важны глаголы to give, to decorate, to celebrate и to wish. С ними ученики могут составлять короткие предложения о подготовке к празднику и поздравлениях.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tree, lights and gifts: символы зимнего праздника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Украшенная Christmas tree остаётся самым узнаваемым образом зимних праздников. Она сразу задаёт праздничное настроение и помогает детям запомнить слова о декоре, свете и семейных традициях.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и звёзды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Baubles, stars and garlands делают ёлку яркой и легко узнаваемой. Такие детали удобно использовать в описании картинки, потому что они дают много простых слов для устной речи.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гирлянды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Lights на деревьях, окнах и в комнатах показывают, что зимние праздники ассоциируются с теплом и уютом. В английском языке это один из самых частых образов темы.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под ёлкой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Gifts под ёлкой подчёркивают ожидание праздника и радость сюрприза. Этот образ помогает ученикам строить короткие фразы о том, что люди дарят друг другу зимой.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картинке есть дом, огни и подарки, сразу понятно, что winter holidays связаны с близкими людьми. Для 5 класса это удобный способ описывать праздник простыми словами.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многие зимние праздники сосредоточены вокруг конца декабря и начала января, а даты некоторых из них меняются каждый год.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плотный праздничный период — рубеж декабря и января; Hanukkah и Chinese New Year зависят от календаря, поэтому их даты варьируются.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календарные даты праздников; Hanukkah и Chinese New Year — даты меняются ежегодно.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отмечают зимние праздники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449" y="1913892"/>
            <a:ext cx="428700" cy="3810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118" y="18942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5849" y="1932945"/>
            <a:ext cx="428700" cy="342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7249" y="1894275"/>
            <a:ext cx="420300" cy="420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4449" y="1894275"/>
            <a:ext cx="420300" cy="42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in English-speaking countries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англоязычных странах Christmas связан с family dinner. За столом собираются родственники, а праздник воспринимается как время общения, спокойствия и совместных традиций.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 и украшения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Christmas tree, cards, presents and songs создают привычный образ праздника. В детских текстах эти слова часто встречаются вместе, потому что они помогают описать дом и атмосферу декабря.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Santa Claus и Father Christmas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Santa Claus и Father Christmas знакомы детям по песням и историям. Они усиливают тему ожидания подарков и делают урок более понятным и интересным.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Носки и подарки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Stockings и presents часто появляются в иллюстрациях к теме Christmas. Эти предметы легко назвать по-английски, поэтому они подходят для простых упражнений на говорение и описание.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Songs, reindeer и the star on top of the tree помогают показать, что праздник включает не только подарки, но и музыку, свет и знакомые символы из детских материалов.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716334"/>
            <a:ext cx="7101300" cy="34253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зимних праздников и их английских названий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соотнести название праздника, дату, символы и простое поздравление.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 поздравления легко запоминаются через дату и символы; у разных праздников есть общая идея света, семьи и добрых пожеланий.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даты и символы праздников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 семье готовятся к зимнему празднику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типичный ход подготовки к празднику и результат — тёплую семейную атмосферу.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Поздравления на английском языке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поздравления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Happy New Year! и Merry Christmas! подходят для открыток, устной речи и подписей к рисункам. Они короткие, звучат естественно и легко запоминаются учениками 5 класса.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пожелания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Warm wishes! и Best wishes for the holidays! помогают сделать поздравление более доброжелательным. Такие слова удобно использовать, когда нужно поздравить не только с одним праздником.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 поздравление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ответы Thank you! и You too! важны для диалога в классе. Они учат не только поздравлять, но и вежливо отвечать на добрые слова собеседника.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собеседнику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Merry Christmas to you! показывает, как добавить личное обращение. Она помогает ученикам строить более живой диалог и использовать знакомые слова в речи.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всей зимы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a wonderful winter holiday! подходит для общего поздравления, когда не хочется выделять только один праздник. Это полезная фраза для открыток и школьных заданий.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3512" y="0"/>
            <a:ext cx="3308449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22075" y="355600"/>
            <a:ext cx="84393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food: сладости и блюда праздничного стола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222075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стол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зимнем столе часто появляются special dishes, которые делают праздник особенно уютным. Для описания подходят слова festive, tasty и hot, потому что они помогают передать настроение семейного ужина.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72058" y="29128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выпечка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Cookies, gingerbread and pies — это простые и узнаваемые слова, которые легко связать с зимними праздниками. Они хорошо подходят для описания картинки и короткого устного ответа.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122033" y="411715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Горячие напитки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 chocolate и tea создают ощущение тепла в холодный сезон. Эти слова особенно удобны для 5 класса, потому что их можно быстро включить в описание праздничного вечера.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222075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 лёгкая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Mandarins, soup and roast meat показывают, что праздничная еда бывает разной. Такая лексика помогает ученикам говорить не только о сладостях, но и о семейных традициях за столом.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72058" y="5033728"/>
            <a:ext cx="2539367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прилагательные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sweet, hot, tasty and festive помогают сделать описание еды более живым. С их помощью можно составить короткое предложение о любимом блюде на зимнем празднике.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 и 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декабря lights украшают trees, windows and houses. Свет в эти дни связан с радостью, подарками и встречей с близкими людьми.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зимы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тёмные зимние дни в домах и на улицах появляются первые огни: гирлянды, фонари и свечи. Они создают ощущение уюта и праздничного ожидания.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Hanukkah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Hanukkah зажигают candles on the menorah. Каждый вечер свет становится ярче, и этот обычай напоминает о чуде и семейной памяти.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 зимних праздниках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6335" y="1963350"/>
            <a:ext cx="3823274" cy="393602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717104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Открытки и подписи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короткие поздравления, подписывают открытки и учатся выбирать вежливые фразы. Такое задание помогает запомнить holiday vocabulary и использовать его в простых письменных работах.
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4668689" y="2120899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стихи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песни и рифмовки делают тему понятной и запоминающейся. Дети повторяют слова про winter, gifts и lights, а затем тренируют произношение в классе вместе с учителем.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717104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проекты, например постер о любимом празднике, развивают умение находить нужные слова и оформлять мысль по-английски. В работе удобно использовать картинки, подписи и короткие предложения.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668689" y="4160925"/>
            <a:ext cx="3188403" cy="1568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и парные диалоги помогают повторять лексику, понимать смысл по контексту и говорить простыми фразами. Ученики легко переходят от чтения к устному ответу.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 по теме Winter Holidays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во многих традициях повторяются одни и те же понятия: дом, угощение, свет и добрые слова. Это делает тему понятной детям.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зимние праздники связаны с семьёй и подарками, а различия касаются прежде всего обрядов и символов.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Winter Holidays для 5 класса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зимние праздники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35470"/>
            <a:ext cx="502200" cy="40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23" y="2293800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35470"/>
            <a:ext cx="502200" cy="40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2029" y="2293800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554" y="2313150"/>
            <a:ext cx="502200" cy="44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Hanukkah: ключевые особенности праздника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дней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Hanukkah длится 8 days и каждый вечер напоминает о чуде света. Для школьников важно запомнить, что праздник отмечают в семейном кругу и с особым уважением к памяти.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Менора и свечи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символ праздника — menorah. Свечи зажигают постепенно, и это помогает показать, как свет становится важной частью традиции и создаёт особую атмосферу дома.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dreidel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Dreidel — это волчок, который часто упоминают в детских материалах о Hanukkah. Он делает тему более наглядной и помогает детям запомнить праздничную лексику через игру.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еда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праздничных рассказах часто встречаются latkes — картофельные оладьи. Через такие примеры ученики узнают, что у каждого праздника есть свои блюда и семейные привычки.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память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Hanukkah подчёркивает чудо масла, память о прошлом и ценность света. Эта идея делает праздник близким по смыслу другим зимним традициям, где свет тоже очень важен.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7481" y="2243154"/>
            <a:ext cx="6093038" cy="461484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52425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Kwanzaa: семь принципов и семейные традиции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отмечают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Kwanzaa празднуют с 26 December to 1 January. Праздник появился в США в 1966 году и связан с укреплением семейных и культурных традиций.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72058" y="2988726"/>
            <a:ext cx="2539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принципов
</a:t>
            </a:r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Kwanzaa — семь принципов, среди которых unity, self-determination and cooperation. Эти слова помогают понять, что праздник говорит о поддержке и общности.
</a:t>
            </a:r>
            <a:endParaRPr lang="en-US" sz="1282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109750"/>
            <a:ext cx="54894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символам относятся candles, fruits, corn и kinara. Они часто показываются вместе и помогают детям легко запомнить, как выглядит праздничная композиция Kwanzaa.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activities in different countries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52427" y="240665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Снеговики и снег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дети лепят snowman, играют в снегу и используют слова winter, cold и snow. Такие занятия особенно хорошо сочетаются с картинками и короткими подписями.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2427" y="3140476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Катание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Sledding, skating и другие зимние игры помогают описывать активный отдых простыми словами. Ученики легко связывают новую лексику с движением, погодой и зимними каникулами.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2427" y="3874301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салют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Fireworks часто появляются в новогодних и праздничных сюжетах. Это слово удобно изучать вместе с темами celebration, night и holiday, потому что оно понятно по изображению.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2427" y="4608127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 и огни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Lanterns и яркие lights встречаются в зимних уличных праздниках. Они показывают, как разные страны используют свет, чтобы сделать холодный сезон более радостным.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352427" y="5341953"/>
            <a:ext cx="5457822" cy="665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улица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одежда, снег, каток и праздничные огни помогают описывать атмосферу зимы. Такие детали делают тему наглядной и поддерживают разговор о традициях разных стран.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когда отмечают основные зимние праздники, какие символы с ними связаны и какие простые поздравления можно использовать на английском языке.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праздников разные даты и символы, но во всех случаях можно использовать короткое дружелюбное поздравление.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Winter Holidays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дата и английская фраза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новой темы к устной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учебной работы по теме Winter Holidays для 5 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49" y="18942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49" y="1932945"/>
            <a:ext cx="428700" cy="342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49" y="1894275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43049" y="1932945"/>
            <a:ext cx="428700" cy="3429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10249" y="1932945"/>
            <a:ext cx="428700" cy="342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3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в зимние праздники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6327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подарков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во многих школах и городах собирают подарки для детей и семей, которым нужна поддержка. Такая традиция показывает, что праздник может быть связан с заботой и вниманием к другим.
</a:t>
            </a:r>
            <a:endParaRPr lang="en-US" sz="1700" dirty="0"/>
          </a:p>
        </p:txBody>
      </p:sp>
      <p:sp>
        <p:nvSpPr>
          <p:cNvPr id="15" name="Text 3"/>
          <p:cNvSpPr txBox="1"/>
          <p:nvPr/>
        </p:nvSpPr>
        <p:spPr>
          <a:xfrm>
            <a:off x="28999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соседям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акции часто включают помощь пожилым людям, соседям и тем, кому трудно зимой. Слова help, support и care хорошо подходят для обсуждения этой темы на уроке.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671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доброты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kindness помогает говорить о тёплых поступках простыми фразами. Ученики учатся связывать праздничные поздравления не только с радостью, но и с уважением к другим людям.
</a:t>
            </a:r>
            <a:endParaRPr lang="en-US" sz="1700" dirty="0"/>
          </a:p>
        </p:txBody>
      </p:sp>
      <p:sp>
        <p:nvSpPr>
          <p:cNvPr id="17" name="Text 5"/>
          <p:cNvSpPr txBox="1"/>
          <p:nvPr/>
        </p:nvSpPr>
        <p:spPr>
          <a:xfrm>
            <a:off x="74343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вклад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share food, cards or small presents, праздник становится более значимым для всех. Такие примеры легко обсудить в классе через короткие предложения и знакомую лексику.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9701525" y="2563725"/>
            <a:ext cx="1861200" cy="3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deeds показывают, что зимние праздники — это не только веселье, но и совместная ответственность. Эта мысль помогает детям увидеть ценность участия, поддержки и дружбы.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Winter Holidays: слова, традиции и добрые смыслы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Winter Holidays помогает учить английский через знакомые праздники, короткие поздравления и яркие символы. Она показывает, что разные традиции объединяют семья, свет, подарки, kindness и радость.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2026-05-30T11:21:55Z</dcterms:created>
  <dcterms:modified xsi:type="dcterms:W3CDTF">2026-05-30T11:21:55Z</dcterms:modified>
</cp:coreProperties>
</file>