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как определяющий фактор современного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объединяет мир через экономику, культуру, технологии и институции.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зародилась с географических открытий и индустриализации, развилась после распада СССР и становления интернета, ускоряя связь между странами и культурами.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предпосылки и эволюция глобализации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— процесс расширения экономических, политических и культурных связей между странами, способствующий интеграции мирового пространства и обмену ресурсами.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включают открытость рынков, что облегчает международную торговлю и инвестирование между государствами.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миграция усиливает культурные и социальные связи, влияя на демографию и рынок труда в разных регионах.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технологий и транснациональные коммуникации ускоряют обмен информацией, снижая расстояния между людьми и организациями.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глобализация? Основные черты и проявления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мировой торговли за последние десятилетия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Объёмы мировой торговли выросли с 5 до 25 триллионов долларов с 1990 по 2020 год, отражая глубокую интеграцию рынков и расширение глобальных цепочек поставок.
</a:t>
            </a:r>
            <a:endParaRPr lang="en-US" sz="1062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цепочки поставок и производство смартфонов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смартфона задействует производство компонентов в Азии, Европе и США — пример реальной экономической взаимозависимости стран и специализации в мировом производстве.
</a:t>
            </a:r>
            <a:endParaRPr lang="en-US" sz="1062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транснациональных корпораций в экономике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2022 году 69% крупнейших экономических субъектов по рейтингу Fortune Global 500 — частные корпорации, которые формируют значительную часть мировой экономики и влияния.
</a:t>
            </a:r>
            <a:endParaRPr lang="en-US" sz="1062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глобализации: торговля и производство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финансовые рынки стали тесно связаны, где решения ведущих стран формируют глобальные экономические тренды и риски.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финансовый кризис 2008 года показал, как события в одной стране могут вызвать экономические последствия на других континентах, включая Европу и Азию.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МВФ и Всемирный банк играют ключевую роль в стабилизации и предотвращении дефолтов, поддерживая развивающиеся и кризисные экономики.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финансовых рынков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услугами и товарами демонстрирует рост, но кризисы 2009 и 2020 сильно повлияли на объемы обмена.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вызовы, долгосрочный тренд указывает на глубокую интеграцию мировой экономики через торговлю.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2023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мировой торговли: 1990–2020 годы (динамика и структура)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влияет на суверенитет, усиливая международные договоры и создавая наднациональные институты, влияющие на внутреннюю политику стран.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союзы, как ЕС и АСЕАН, способствуют совместному управлению и политической интеграции регионов.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мировой власти смещается в пользу развитых государств, возводя их роль в глобальном управлении и международной политике.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право становится основой разрешения конфликтов и поддержания стабильности на мировой арене.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политические процессы и суверенитет государств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092088"/>
            <a:ext cx="3848986" cy="19641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европейского, азиатского и южноамериканского интеграционных объединений показывает их роль в региональной стабильности.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способствует устойчивости и развитию рынков, формируя общие стандарты и облегчая взаимодействие стран.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сайты ЕС, АСЕАН, МЕРКОСУР, 2023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государств: крупнейшие союзы мира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Apple: лидер инноваций и технологических стандартов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Apple задает тренды в IT-индустрии и влияет на стандарты качества, объединяя поставщиков по всему миру и стимулируя развитие новых технологий.
</a:t>
            </a:r>
            <a:endParaRPr lang="en-US" sz="1110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Toyota: образец эффективной логистики и производства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Toyota внедряет передовые методы производства и управления цепочками поставок, влияя на глобальные стандарты сбыта и качества автомобилей.
</a:t>
            </a:r>
            <a:endParaRPr lang="en-US" sz="1110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Nestlé: глобальная сеть поставок продуктов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Nestlé управляет одной из крупнейших международных систем поставок, обеспечивая локальные рынки продукцией и создавая экспортные возможности для стран.
</a:t>
            </a:r>
            <a:endParaRPr lang="en-US" sz="111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транснациональных компаний на мировую экономику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Автоматизация, профессии и цифровые навыки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2030 года до 375 миллионов работников могут сменить профессию из-за автоматизации и ИИ согласно прогнозам McKinsey.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IT и креативных индустрий компенсирует сокращение рабочих мест в традиционных производствах и рутинных сферах.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цифровым навыкам и переподготовка становятся необходимостью для адаптации к меняющимся требованиям рынка труда.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1997 — Киотский протокол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соглашение, направленное на сокращение выбросов парниковых газов, впервые фиксировало обязательства стран по борьбе с климатическим изменением.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48731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2015 — Парижское соглашение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Подписано соглашение с целью удержать рост глобальной температуры ниже 2 °C, усиливая международное сотрудничество в сфере устойчивого развития.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2519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Доклад IPCC 2021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группа учёных констатировала рост средней температуры на 1,1 °C с доиндустриального периода и предупредила о частоте климатических катастроф.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6637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 — вызовы биоразнообразия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Непрестанное сокращение видов, дефицит пресной воды и продовольствия угрожают устойчивости экосистем и благополучию человекa в глобализированном мире.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 экологические вызовы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массовой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способствует обмену культурными ценностями через кино, музыку и спорт, создавая общее информационное пространство. Голливуд, K-pop и международные чемпионаты объединяют аудиторию по всему миру.
</a:t>
            </a:r>
            <a:endParaRPr lang="en-US" sz="1563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разнообразие и сохранение традиций
</a:t>
            </a:r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существует угроза исчезновения уникальных языков и традиций малых народов. Однако интернет и туризм способствуют развитию и поддержке культурного многообразия и межкультурного диалога.
</a:t>
            </a:r>
            <a:endParaRPr lang="en-US" sz="1491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глобальная идентичность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Европы стареет — медианный возраст превышает 44 года, что влечёт снижение трудоспособности и нагрузку на социальные системы.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характеризуется быстрым ростом молодёжи: свыше 60% её населения моложе 25 лет, что создаёт потребность в образовании и рабочих местах.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2022 году международные мигранты превысили 280 миллионов человек, что отражает потребности в экономике и сложности социальной интеграции.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оказывает сложное влияние — она обогащает культуры стран-приёмников, но требует адаптации политики и улучшения инфраструктуры.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Демография, миграция и глобальные вызовы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2023 году число интернет-пользователей превысило 5 миллиардов, что кардинально меняет способы общения, работы и обучения по всему миру.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искусственного интеллекта и больших данных создаёт новые возможности, но порождает проблемы безопасности, цифрового неравенства и защиты персональных данных.
</a:t>
            </a:r>
            <a:endParaRPr lang="en-US" sz="1495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Информационное общество и цифровизация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международного диалога способствует защите прав национальных и гендерных меньшинств на глобальном уровне, укрепляя права человека во всех странах.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Всеобщая декларация прав человека и Европейская конвенция создают нормативную базу, поддерживаемую ООН и другими институтами для предотвращения нарушений.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кампании, как движение Black Lives Matter и борьбы за свободу слова, демонстрируют важность глобального гражданского общества.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 права человека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79" y="1838242"/>
            <a:ext cx="488869" cy="55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192" y="1900752"/>
            <a:ext cx="542108" cy="4336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3626" y="1846541"/>
            <a:ext cx="542108" cy="5421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международные организации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6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Координирует глобальное сотрудничество по вопросам мира, безопасности, прав человека и устойчивого развития через многочисленные агентства и программы.
</a:t>
            </a:r>
            <a:endParaRPr lang="en-US" sz="1791" dirty="0"/>
          </a:p>
        </p:txBody>
      </p:sp>
      <p:sp>
        <p:nvSpPr>
          <p:cNvPr id="9" name="Text 3"/>
          <p:cNvSpPr txBox="1"/>
          <p:nvPr/>
        </p:nvSpPr>
        <p:spPr>
          <a:xfrm>
            <a:off x="358792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торговая организация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Регулирует международную торговлю, обеспечивает прозрачность правил и решает споры между странами для стимулирования экономического роста.
</a:t>
            </a:r>
            <a:endParaRPr lang="en-US" sz="1628" dirty="0"/>
          </a:p>
        </p:txBody>
      </p:sp>
      <p:sp>
        <p:nvSpPr>
          <p:cNvPr id="10" name="Text 4"/>
          <p:cNvSpPr txBox="1"/>
          <p:nvPr/>
        </p:nvSpPr>
        <p:spPr>
          <a:xfrm>
            <a:off x="6817082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глобальное здоровье посредством программ по борьбе с инфекционными заболеваниями, вакцинациями и обменом медицинской информацией.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7646" y="2728778"/>
            <a:ext cx="4868710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 Джини отражает уровень доходного неравенства в разных странах, показывая, насколько концентрированы доходы в обществе.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индекс в ЮАР и Бразилии свидетельствует о значительном имущественном разрыве, тогда как в Германии неравенство ниже, отражая более равномерное распределение доходов.
</a:t>
            </a:r>
            <a:endParaRPr lang="en-US" sz="1307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Всемирного банка, 2022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неравенство по странам (Индекс Джини, 2022)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Технологическая интеграция предполагает усиление взаимосвязанности стран через инновации, цифровые платформы и совместные научные проекты.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Регионализация может привести к формированию экономических блоков и локальных союзов, концентрирующих объёмы торговли и политическое влияние.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международного сотрудничества открывает возможности для зелёной экономики и расширения глобального образования через онлайн-обмены.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Сценарии будущего в условиях глобализации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компетенции как ключ к успеху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образование ориентировано на развитие у молодёжи навыков межкультурной коммуникации, критического мышления и работы в многонациональных командах.
</a:t>
            </a:r>
            <a:endParaRPr lang="en-US" sz="1062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программы 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Erasmus+ и школьные обмены способствуют не только приобретению знаний, но и укреплению дружбы между поколениями из разных стран, расширяя горизонты.
</a:t>
            </a:r>
            <a:endParaRPr lang="en-US" sz="1120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онлайн-образования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4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платформы делают образование доступным для миллионов по всему миру, что особенно важно в условиях пандемий и географических ограничений.
</a:t>
            </a:r>
            <a:endParaRPr lang="en-US" sz="1270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будущее глобального общества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52" y="506916"/>
            <a:ext cx="3952348" cy="412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25" y="676051"/>
            <a:ext cx="3746700" cy="37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Глобализация: вызовы и пути развития XXI 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Успешное будущее требует адаптации к глобальным изменениям, устойчивого развития и активного сотрудничества стран с учётом культурных особенностей и научных достижений.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2026-05-11T04:52:37Z</dcterms:created>
  <dcterms:modified xsi:type="dcterms:W3CDTF">2026-05-11T04:52:37Z</dcterms:modified>
</cp:coreProperties>
</file>