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Физиологическое и психологическое развитие подростков
</a:t>
            </a:r>
            <a:endParaRPr lang="en-US" sz="2204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тело, мозг и эмоции меняются в подростковом возрасте.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возраст: время быстрых изменений
</a:t>
            </a:r>
            <a:endParaRPr lang="en-US" sz="2605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переходный этап, когда организм растет неравномерно, а новые чувства, желания и правила поведения требуют внимательного отношения к здоровью и безопасности.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у девочек и мальчиков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заметно в первую очередь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девочек обычно раньше появляются рост груди и первые менструации. У мальчиков чаще увеличиваются мышцы, расширяются плечи и меняется голос.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нормально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обоих полов усиливаются рост волос, потоотделение и работа сальных желез. Темпы созревания у подростков различаются, и это считается нормой.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возрастной физиологии; данные отражают типичные возрастные особенности роста подростков.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 в подростковом возрасте
</a:t>
            </a:r>
            <a:endParaRPr lang="en-US" sz="271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Скачок роста связан не только с возрастом, но и с полом, наследственностью и общим состоянием здоровья.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роста наступает раньше у девочек и позже у мальчиков, поэтому развитие идет не одновременно.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гормональных перестроек у подростков могут меняться энергия, настроение и чувствительность к внешним событиям, что является естественной частью взросления.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роста помогает увеличиваться длине тела, а также поддерживает развитие костей, мышц и других тканей в период активного роста.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Эстрогены у девочек и тестостерон у мальчиков запускают развитие вторичных половых признаков и влияют на изменение состава тела.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как основа подростковых изменений
</a:t>
            </a:r>
            <a:endParaRPr lang="en-US" sz="23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подростка и особенности поведения
</a:t>
            </a:r>
            <a:endParaRPr lang="en-US" sz="1706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Области мозга, связанные с эмоциями и быстрым откликом на награду, созревают раньше, чем зоны, отвечающие за самоконтроль и планирование действий.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подростку бывает сложнее сразу остановиться и оценить последствия. Сон, режим дня, учебная нагрузка и стресс заметно влияют на качество решений.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самоконтроль в сложной ситуации
</a:t>
            </a:r>
            <a:endParaRPr lang="en-US" sz="2018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 импульсивной реакции к более безопасному выбору.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8–10 часов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именно столько сна обычно нужно подросткам в сутки.
</a:t>
            </a:r>
            <a:endParaRPr lang="en-US" sz="2000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сон помогает мозгу восстанавливаться, лучше запоминать материал и сохранять спокойное настроение в течение учебного дня.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специалистов по детскому и подростковому сну.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подростковому сну; данные о среднем сне школьников в учебные дни из обобщенных наблюдений школьной медицины.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сна нужно и сколько получают школьники
</a:t>
            </a:r>
            <a:endParaRPr lang="en-US" sz="2062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сна особенно заметен в школьные дни, когда ранний подъем сокращает время восстановления.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нормой и реальным режимом объясняет дневную сонливость, ошибки и снижение учебной эффективности.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03275" y="980451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800" y="980451"/>
            <a:ext cx="726600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3811" y="980463"/>
            <a:ext cx="635775" cy="726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29828" y="2825576"/>
            <a:ext cx="726600" cy="7266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9289" y="2825576"/>
            <a:ext cx="544950" cy="7266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 период активного роста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13825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помогает формировать крепкие кости и зубы. Если его в рационе мало, организм подростка хуже справляется с ростом и физической нагрузкой.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192682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нужны для роста, обновления тканей и восстановления после нагрузок. Их регулярное поступление особенно важно в период быстрого увеличения тела и активных занятий.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68600" y="1884900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 дают витамины, клетчатку и воду. Они поддерживают пищеварение, помогают сохранять бодрость и делают питание более разнообразным.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1940025" y="3722375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углеводы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Крупы, цельнозерновой хлеб и другие сложные углеводы обеспечивают организм более ровной энергией. Это помогает дольше сохранять внимание на уроках и тренировках.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278675" y="3722374"/>
            <a:ext cx="1906200" cy="12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режим питания
</a:t>
            </a:r>
            <a:pPr algn="ctr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для нормальной работы всех систем организма. Пропуск завтрака, редкие приемы пищи и избыток сладких напитков ухудшают самочувствие и концентрацию.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554851"/>
            <a:ext cx="4646100" cy="22068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условия влияют на рост, восстановление и общее самочувствие подростка.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урока ОБЗР о факторах физического развития подростков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физическое развитие подростка
</a:t>
            </a:r>
            <a:endParaRPr lang="en-US" sz="2212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подростка зависит от сочетания режима, питания, движения и эмоционального состояния; наследственность задает исходные особенности, но не определяет все полностью.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Эмоции, самооценка и поиск собственной личности
</a:t>
            </a:r>
            <a:endParaRPr lang="en-US" sz="1646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начинает чаще сравнивать себя с другими и острее замечает внешность, успехи и реакцию окружающих. Из-за этого настроение может быстро меняться.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же время формируется представление о своих сильных сторонах и будущем. Поддержка взрослых и спокойная атмосфера помогают увереннее принимать перемены в себе.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для презентации по теме подросткового развития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переживания подростков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Переживания часто усиливаются, если одновременно есть усталость, недосып или конфликт в нескольких сферах.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волнуют учеба и отношения с людьми; именно они сильнее всего влияют на уверенность и настроение.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подростка мнение друзей становится особенно важным: оно влияет на выбор одежды, интересов, разговоров и того, что считается «нормальным» в компании.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сверстников помогает учиться сотрудничеству, договариваться и чувствовать поддержку. Но желание не выделяться иногда подталкивает к рискованным поступкам.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уметь спокойно отказаться от опасного предложения, не боясь показаться «не таким». Это помогает сохранить безопасность и уважение к себе.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защищают общение с людьми, которым можно доверять, уважение к личным границам и выбор круга общения, где не поощряются вредные привычки.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Дружба, группа сверстников и влияние окружения
</a:t>
            </a:r>
            <a:endParaRPr lang="en-US" sz="218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снизить стресс и эмоциональную перегрузку
</a:t>
            </a:r>
            <a:endParaRPr lang="en-US" sz="2174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сильном напряжении и усталости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Подростку нужны уважительный тон, понятные правила и возможность задавать вопросы без страха насмешки. Это снижает тревожность и помогает лучше понимать ожидания взрослых.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Четкие границы работают лучше, когда их объясняют спокойно и последовательно. Постоянные запреты и жесткий контроль чаще вызывают сопротивление, чем доверие.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взрослые слушают, отмечают успехи и не меняют правила без причины, в семье и классе становится спокойнее. Предсказуемость помогает меньше ссориться и легче справляться с трудностями.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безопасность в школе и дома
</a:t>
            </a:r>
            <a:endParaRPr lang="en-US" sz="227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отличить возрастные изменения от ситуаций, когда нужно обратиться за поддержкой.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урока ОБЗР о психологическом здоровье подростков
</a:t>
            </a:r>
            <a:endParaRPr lang="en-US" sz="709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Нормальные изменения и признаки, когда нужна помощь
</a:t>
            </a:r>
            <a:endParaRPr lang="en-US" sz="2196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изменения мешают учёбе, общению и повседневной жизни, нужна помощь взрослого, школьного специалиста или врача.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2805937"/>
            <a:ext cx="8593800" cy="2064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350" y="270000"/>
            <a:ext cx="64410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и здоровье подростков
</a:t>
            </a:r>
            <a:endParaRPr lang="en-US" sz="2127" dirty="0"/>
          </a:p>
        </p:txBody>
      </p:sp>
      <p:sp>
        <p:nvSpPr>
          <p:cNvPr id="7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8600" y="1585602"/>
            <a:ext cx="3731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укрепляет сердце, мышцы и кости, улучшает осанку и помогает лучше спать. Подросткам подходят ходьба, плавание, танцы, велосипед и подвижные игры.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42250" y="1585602"/>
            <a:ext cx="3731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начинать с разминки и увеличивать нагрузку постепенно. Если не давать себе время на восстановление, возрастает риск травм, переутомления и снижения интереса к занятиям.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презентации по теме подросткового развития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факторов развития подростка
</a:t>
            </a:r>
            <a:endParaRPr lang="en-US" sz="2762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показывают, какие сферы чаще требуют внимания в повседневной жизни подростка и семьи.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устойчивое развитие дает не один «лучший» фактор, а согласованная поддержка всех сфер одновременно.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Подростковое развитие — это рост, перестройка и обучение
</a:t>
            </a:r>
            <a:endParaRPr lang="en-US" sz="2429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— это время быстрых перемен, когда тело, мозг и чувства развиваются неравномерно. Сон, питание, движение, поддержка взрослых и умение просить помощь делают этот этап безопаснее и увереннее.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2026-05-21T02:48:58Z</dcterms:created>
  <dcterms:modified xsi:type="dcterms:W3CDTF">2026-05-21T02:48:58Z</dcterms:modified>
</cp:coreProperties>
</file>