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ресурсы и население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раскрывается через положение, ресурсы и людей.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система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 место на карте связано с климатом, ресурсами, хозяйством и расселением людей.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положение, ресурсы и население нужно рассматривать вместе
</a:t>
            </a:r>
            <a:endParaRPr lang="en-US" sz="1865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задаёт исходные природные условия: тепло, влажность, доступ к воде и соседство с морями, горами или равнинами. Эти факторы сразу сужают или расширяют возможности освоения.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ресурса к 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становятся экономически значимыми только тогда, когда есть доступ к ним, транспорт и спрос. Поэтому одинаковые природные богатства могут по-разному влиять на развитие разных территорий.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освоения к 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меняет расселение людей: появляются города, дороги, промышленные центры и новые рабочие места. В ответ растут нагрузка на среду и потребность в управлении ресурсами.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5" y="1006850"/>
            <a:ext cx="33420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775" y="1033790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350" y="2517063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положения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Физико-географическое положение показывает, какие природные условия формируют жизнь территории: климат, рельеф, воды, широту и соседние природные зоны. Именно они определяют базовые ограничения и преимущества.
</a:t>
            </a:r>
            <a:endParaRPr lang="en-US" sz="1302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положение связано с доступом к дорогам, железным дорогам, портам и узлам пересечения путей. Оно определяет скорость обмена, мобильность населения и включённость в экономическое пространство.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Экономико-географическое положение характеризует близость к рынкам, сырьевым районам, центрам потребления и хозяйственным связям. Оно влияет на специализацию, инвестиционную привлекательность и темпы развития.
</a:t>
            </a:r>
            <a:endParaRPr lang="en-US" sz="12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карты территории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87001" y="9987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масштаб, чтобы понять, какой участок территории показан и насколько подробно можно сравнивать объекты. Без этого легко переоценить или недооценить расстояния и размеры.
</a:t>
            </a:r>
            <a:endParaRPr lang="en-US" sz="878" dirty="0"/>
          </a:p>
        </p:txBody>
      </p:sp>
      <p:sp>
        <p:nvSpPr>
          <p:cNvPr id="12" name="Text 2"/>
          <p:cNvSpPr txBox="1"/>
          <p:nvPr/>
        </p:nvSpPr>
        <p:spPr>
          <a:xfrm>
            <a:off x="387001" y="38342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3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стороны горизонта позволяют сопоставить территорию с соседями, морями и транспортными коридорами. Это важно для объяснения связей между центром и периферией.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2517301" y="99870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3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рельеф подсказывают, какие природные условия можно ожидать: тепло, освещённость, высоты, барьеры и удобные проходы. Так выявляются причины различий между территориями.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87001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3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помогает правильно считать условные знаки: границы, реки, дороги, месторождения, города и зоны природных условий. Именно она превращает карту в источник данных.
</a:t>
            </a:r>
            <a:endParaRPr lang="en-US" sz="930" dirty="0"/>
          </a:p>
        </p:txBody>
      </p:sp>
      <p:sp>
        <p:nvSpPr>
          <p:cNvPr id="15" name="Text 5"/>
          <p:cNvSpPr txBox="1"/>
          <p:nvPr/>
        </p:nvSpPr>
        <p:spPr>
          <a:xfrm>
            <a:off x="2517297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побережья и узлы пересечения путей показывают, где легче развивать расселение, хозяйство и перевозки. Сопоставление карт помогает увидеть скрытую логику размещения людей.
</a:t>
            </a:r>
            <a:endParaRPr lang="en-US" sz="928" dirty="0"/>
          </a:p>
        </p:txBody>
      </p:sp>
      <p:sp>
        <p:nvSpPr>
          <p:cNvPr id="16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положение задаёт природные условия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 или чем дальше от него, тем иначе распределяются тепло и солнечная радиация. Это влияет на климатическую комфортность и сезонность хозяйства.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и континентальное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морю обычно смягчает температурные колебания и повышает влажность, а удалённость от него усиливает контрасты сезонов. Так формируются разные условия для жизни и земледелия.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регулирует движение воздушных масс, перераспределяет осадки и создаёт природные барьеры. Горы, равнины и долины по-разному влияют на заселение и транспортную доступность.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этих факторов определяет природные зоны, длительность вегетационного периода и пригодность территории для разных видов хозяйства. Поэтому положение нельзя оценивать по одному признаку.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23494"/>
            <a:ext cx="4022400" cy="174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видов положения показывает, что каждый из них по-своему влияет на хозяйство и расселение.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условия могут одновременно создавать преимущества и ограничения, поэтому положение нужно оценивать комплексно.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положения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0" y="2015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025" y="2015075"/>
            <a:ext cx="1617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50" y="201507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925" y="2015075"/>
            <a:ext cx="2058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включают топливо, руды и химическое сырьё. Они формируют добывающие районы, поддерживают металлургию, энергетику и тяжёлую промышленность, а также влияют на размещение крупных предприятий.
</a:t>
            </a:r>
            <a:endParaRPr lang="en-US" sz="1342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необходимы для питья, сельского хозяйства, промышленности и энергетики. Их дефицит особенно быстро проявляется в засушливых районах и крупных городских агломерациях.
</a:t>
            </a:r>
            <a:endParaRPr lang="en-US" sz="1397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определяют возможности сельского хозяйства. Важны не только площадь, но и плодородие, рельеф, влажность и степень хозяйственного освоения территории.
</a:t>
            </a:r>
            <a:endParaRPr lang="en-US" sz="1397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биологические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биологические ресурсы дают древесину, сырьё, пищевые продукты и экологические функции. Их использование требует бережного режима, иначе быстро снижается восстановление природных систем.
</a:t>
            </a:r>
            <a:endParaRPr lang="en-US" sz="13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их ограниченность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подземные воды и водохранилища обеспечивают бытовые, сельскохозяйственные и промышленные потребности. Но их распределение по территории крайне неравномерно, поэтому доступ к воде зависит от места.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не хватает, усиливается конкуренция между городами, сельским хозяйством и энергетикой. Каждая отрасль требует своего режима водопользования и по-разному реагирует на сокращение запасов.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подземных вод уменьшает не только объём, но и качество ресурса. Даже при наличии воды она может быть непригодна для питья или орошения без очистки.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предполагает экономию, очистку стоков и защиту водосборов. Без этого дефицит превращается в долгосрочное ограничение для развития территории.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приходится на леса, и это делает их критически важным природным ресурсом.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около трети суши, поэтому их сохранение напрямую влияет на климат, ресурсы и устойчивость территорий.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Global Forest Resources Assessment 2020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первичной энергии по-прежнему приходится на ископаемые источники.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IEA, ископаемые источники по-прежнему дают около 80% мировой первичной энергии, поэтому выбор сырья остаётся ключевым для размещения электростанций и оценки рисков.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Energy Agency (IEA), 2023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ресурсной базы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ресурсы создают основу хозяйственного профиля территории и какие группы остаются ограничивающим фактором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указывает на ресурсную специализацию, а меньшие значения — на дефицит, слабую освоенность или зависимость от внешних поставок.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 иллюстрации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формируют хозяйственную карту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рудника
</a:t>
            </a:r>
            <a:pPr algn="ctr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месторождений руд обычно вырастают металлургические центры: им нужны сырьё, энергия и удобные перевозки. Такие города часто возникают не случайно, а как ответ на устойчивый поток грузов, рабочих мест и спроса со стороны смежных предприятий.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магнит
</a:t>
            </a:r>
            <a:pPr algn="ctr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поддерживают целые производственные цепочки: от электростанций до химии и переработки. Рядом с ними формируются узлы, где сходятся трубопроводы, железные дороги и крупные потребители, которым требуется стабильное и сравнительно дешёвое снабжение энергией.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пояс
</a:t>
            </a:r>
            <a:pPr algn="ctr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и водообеспечение делают сельскохозяйственные районы устойчивыми к колебаниям рынка. Вокруг них появляются перерабатывающие предприятия, логистические центры и посёлки, где занятость зависит не только от урожая, но и от глубины всей аграрной цепочки.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населения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численность населения показывает масштаб территории как рынка труда и потребителя услуг. Но сама цифра мало что объясняет без понимания, растёт ли население, стареет оно или уезжает в другие районы.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отражает разницу между рождаемостью и смертностью. Он помогает понять, развивается ли население за счёт внутренних процессов или его численность поддерживается главным образом за счёт миграции.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 отток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прирост показывает, насколько территория притягивает или теряет людей. При положительном балансе растёт трудовой потенциал, а при отрицательном усиливаются дефицит кадров и давление на уже сложившуюся социальную сеть.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изменения численности объединяют все процессы в один показатель. По ним можно судить, как быстро меняются потребности в жилье, транспорте, школах, больницах и рабочих местах.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концентрируется население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центр притяжения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столицах и агломерациях население концентрируется быстрее всего. Здесь сходятся управление, транспорт, университеты, больницы и рабочие места, поэтому плотность обычно растёт даже без особых природных преимуществ.
</a:t>
            </a:r>
            <a:endParaRPr lang="en-US" sz="1375" dirty="0"/>
          </a:p>
        </p:txBody>
      </p:sp>
      <p:sp>
        <p:nvSpPr>
          <p:cNvPr id="9" name="Text 2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воды и дорог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речные долины часто заселены плотнее, чем внутренние районы. Вода, мягче климат и удобные пути сообщения делают такие территории выгодными для торговли, сельского хозяйства и повседневной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Пустоты на 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и труднодоступные районы заселяются реже из-за сурового климата, сложного рельефа и слабой транспортной связи. Там население рассредоточено, а поселения чаще зависят от одного предприятия или узкой специализации.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 и её 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образ жизни: всё больше людей выбирают города ради образования, медицины и разнообразной занятости. Это усиливает роль агломераций как центров управления, культуры и инноваций.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притягивают бизнес, услуги и транспортные узлы. В результате они становятся ядрами экономической активности, где легче найти работу, но сложнее справиться с плотной застройкой и высокой стоимостью жилья.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жителей обостряет нагрузку на дороги, коммунальные сети и общественный транспорт. Если инфраструктура не успевает за ростом, появляются пробки, перебои в снабжении и ухудшение экологической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территориями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неравномерна: одни территории быстро растут, другие теряют население и функции. Поэтому важно не только считать долю городских жителей, но и оценивать качество городской среды и доступность услуг.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складываются трудовые ресурсы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показывает, сколько в населении детей, людей трудоспособного возраста и пожилых. От этого зависят размер рабочей силы, потребность в школах, больницах и объём будущих социальных расходов.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 спрос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возрастов создаёт демографический потенциал, но одновременно требует новых рабочих мест и развитой системы образования. Без этого молодёжь чаще уезжает туда, где возможностей больше.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меняет приоритеты социальной политики: возрастает нагрузка на медицину, уход и пенсионное обеспечение. Территориям приходится искать баланс между поддержкой пожилых и привлечением трудоспособных жителей.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быстро сдвигают структуру населения: приток молодых работников оживляет рынок труда, а отток усиливает дефицит кадров. Поэтому демографическая картина постоянно зависит и от экономики, и от привлекательности территории.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населения во времени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не только фиксирует изменение численности, но и помогает связать его с демографическими и миграционными процессами, которые формируют будущее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снижение указывает на сокращение населения и возможное усиление нагрузки на рынок труда, если отток и естественная убыль сохранятся.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условные данные для демонстрации динамики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0" y="1027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350" y="1046035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768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качество жизни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занятость определяют, насколько семья может оплачивать жильё, питание, транспорт и досуг. Даже при богатой ресурсной базе качество жизни остаётся низким, если рабочие места доступны неравномерно.
</a:t>
            </a:r>
            <a:endParaRPr lang="en-US" sz="1145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 отражают не только уровень сервиса, но и долгосрочные шансы территории на развитие. Когда школы и поликлиники сосредоточены в одном центре, периферия теряет привлекательность.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обеспеченность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воде, жилью и коммунальным услугам показывает, насколько территория пригодна для повседневной жизни. Недостаток базовой инфраструктуры особенно заметен там, где освоение идёт быстрее, чем строительство сетей.
</a:t>
            </a:r>
            <a:endParaRPr lang="en-US" sz="103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безопасность напрямую влияют на повседневное самочувствие людей. Загрязнение, транспортный шум и неустойчивая среда усиливают различия между благополучными районами и территориями, которые развиваются медленнее.
</a:t>
            </a:r>
            <a:endParaRPr lang="en-US" sz="10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система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территории читается как единая система: положение задаёт условия, ресурсы открывают или ограничивают выбор, а население проверяет этот выбор на устойчивость. Именно поэтому развитие всегда требует баланса интересов.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2026-07-27T04:02:23Z</dcterms:created>
  <dcterms:modified xsi:type="dcterms:W3CDTF">2026-07-27T04:02:23Z</dcterms:modified>
</cp:coreProperties>
</file>