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Media in Modern Life: тема урока английского языка в 8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Media в жизни подростков: учимся понимать, обсуждать и проверять информацию.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восьмикласснику разбираться в media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Media окружает нас каждый день: новости, видео, посты и реклама. Эта тема помогает говорить по-английски о familiar topics, понимать тексты и замечать, как информация влияет на мнение.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media и их особенности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33400" y="1740787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media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Television, radio, newspapers и magazines обычно работают по редакционным правилам. Они медленнее обновляются, зато чаще проходят проверку фактов и дают более цельную картину события.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33400" y="2318887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media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News websites, YouTube, TikTok, Instagram, podcasts и messengers распространяют сообщения быстрее. Здесь легко делиться контентом, но именно поэтому важно внимательнее относиться к источнику.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33400" y="2896987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форматы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особенно знакомы video clips, stories, posts и reels. Такие форматы удобно смотреть быстро, но они часто передают только часть информации, а не полную картину.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33400" y="3475086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цели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media информируют, другие развлекают, а третьи рекламируют товары и идеи. Понимание цели помогает точнее оценивать, зачем создан конкретный материал.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33400" y="4053185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легко встретить слова news, source, comment, opinion и advertisement. Они часто используются в реальных текстах, поэтому полезны для чтения и обсуждения на английском.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9995" y="3561793"/>
            <a:ext cx="2540338" cy="1188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новость попадает от события к публикации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начинается с факта или происшествия. Журналист должен понять, что именно случилось, где это произошло и кого затрагивает новость, прежде чем писать материал.
</a:t>
            </a:r>
            <a:endParaRPr lang="en-US" sz="1085" dirty="0"/>
          </a:p>
        </p:txBody>
      </p:sp>
      <p:sp>
        <p:nvSpPr>
          <p:cNvPr id="14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news публикуют на website, в газете или в эфире. Иногда материал выходит сразу, а иногда — после дополнительного уточнения фактов.
</a:t>
            </a:r>
            <a:endParaRPr lang="en-US" sz="1131" dirty="0"/>
          </a:p>
        </p:txBody>
      </p:sp>
      <p:sp>
        <p:nvSpPr>
          <p:cNvPr id="15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собирают детали: interviews, witness reports, photos и video. Чем больше проверенных сведений, тем точнее получится текст и тем меньше риск ошибок.
</a:t>
            </a:r>
            <a:endParaRPr lang="en-US" sz="1099" dirty="0"/>
          </a:p>
        </p:txBody>
      </p:sp>
      <p:sp>
        <p:nvSpPr>
          <p:cNvPr id="16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новость попадает в feed, мессенджеры и social media. Из-за разных источников один и тот же факт может быть подан по-разному.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6372824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 редактирование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 смотрит на точность, ясность и заголовок, убирает неточности и лишние эмоции. На этом этапе материал становится понятнее для читателя.
</a:t>
            </a:r>
            <a:endParaRPr lang="en-US" sz="11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школьники чаще получают информацию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каналы особенно заметны в ежедневном потоке информации подростков и часто становятся первым местом поиска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 видеоплатформы лидируют, но более спокойные источники тоже остаются важными для проверки и обсуждения.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для презентации
</a:t>
            </a:r>
            <a:endParaRPr lang="en-US" sz="9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995586"/>
            <a:ext cx="6060571" cy="19610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media по ключевым признакам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отличаются привычные и цифровые источники информации.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media удобны для новостей, а более подробные источники лучше подходят для понимания контекста.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для урока английского языка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новость на достоверность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медиаграмотности для 8 класса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826" y="1965637"/>
            <a:ext cx="268494" cy="268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90911" y="1965637"/>
            <a:ext cx="201370" cy="268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5871" y="1965637"/>
            <a:ext cx="268494" cy="268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3282" y="1979566"/>
            <a:ext cx="270716" cy="2406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914" y="1965637"/>
            <a:ext cx="268494" cy="268494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
</a:t>
            </a:r>
            <a:pPr algn="l" indent="0" marL="0">
              <a:lnSpc>
                <a:spcPct val="100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Собирает факты, ищет свидетелей и берёт интервью. Его задача — подготовить материал, который отвечает на главные вопросы новости и опирается на проверенные сведения.
</a:t>
            </a:r>
            <a:endParaRPr lang="en-US" sz="1088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Проверяет точность, ясность и стиль текста. Он следит, чтобы headline, report и article были понятными, а материал соответствовал теме и возрасту аудитории.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изображения, которые помогают лучше понять событие. Хорошее фото делает текст нагляднее, но не заменяет проверку фактов и контекста.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Видео-продюсер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Готовит видео для публикации в news и social media. Он выбирает кадры, звук и порядок показа, чтобы история была понятной и точной.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Фактчекер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Проверяет source, даты, цитаты и детали перед публикацией. Именно он помогает уменьшить количество ошибок и делает материал более надёжным для читателя.
</a:t>
            </a:r>
            <a:endParaRPr lang="en-US" sz="1086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 редакции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заголовок — точное 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школьном сайте появилась новость о погоде на выходные. Заголовок был коротким и нейтральным: без эмоций, только факт. Читатель сразу понял тему и смог быстро решить, стоит ли читать дальше.
</a:t>
            </a:r>
            <a:endParaRPr lang="en-US" sz="1038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Кликбейт меняет настроение ещё до 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другом экране тот же сюжет о погоде выглядел иначе: громкие слова, восклицание и обещание «шокирующих» подробностей. Хотя сам материал оказался обычным, заголовок уже успел вызвать лишнее ожидание и внимание.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заголовок влияет на восприятие текста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и то, что видно в ленте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чаще показывают контент, который уже собрал реакции пользователей, поэтому видимость растёт неравномерно.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вовлечённость, тем заметнее пост. Но популярность не доказывает ни качество, ни правдивость материала.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для презентации
</a:t>
            </a:r>
            <a:endParaRPr lang="en-US" sz="9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реклама в media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39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оформление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привлекает внимание с помощью ярких цветов, заметных изображений и коротких слоганов. Часто используются повторение и знакомые персонажи, чтобы сообщение быстрее запоминалось и вызывало доверие.
</a:t>
            </a:r>
            <a:endParaRPr lang="en-US" sz="1029" dirty="0"/>
          </a:p>
        </p:txBody>
      </p:sp>
      <p:sp>
        <p:nvSpPr>
          <p:cNvPr id="12" name="Text 3"/>
          <p:cNvSpPr txBox="1"/>
          <p:nvPr/>
        </p:nvSpPr>
        <p:spPr>
          <a:xfrm>
            <a:off x="2485129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в digital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интернете реклама выглядит как sponsored content, native advertising или banner ads. Она встроена в ленту, поэтому важно замечать пометки ad, sponsored и promotion.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386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подчеркивает реклама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Рекламный текст обычно показывает только пользу товара или услуги. Он редко говорит о недостатках, поэтому школьнику важно читать сообщение критически и не доверять обещаниям сразу.
</a:t>
            </a:r>
            <a:endParaRPr lang="en-US" sz="1090" dirty="0"/>
          </a:p>
        </p:txBody>
      </p:sp>
      <p:sp>
        <p:nvSpPr>
          <p:cNvPr id="14" name="Text 5"/>
          <p:cNvSpPr txBox="1"/>
          <p:nvPr/>
        </p:nvSpPr>
        <p:spPr>
          <a:xfrm>
            <a:off x="6842598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рекламу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материал слишком хвалит продукт, использует эмоциональные слова и призывает купить немедленно, это повод насторожиться. Такой текст может быть полезен, но не всегда объективен.
</a:t>
            </a:r>
            <a:endParaRPr lang="en-US" sz="10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53" y="1835776"/>
            <a:ext cx="57226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надежного источника информации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понять, можно ли доверять материалу.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указаны автор, дата и ссылки, тем выше доверие. Эмоциональный тон и отсутствие данных об источнике снижают надежность материала.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 медиаграмотности и проверки источников
</a:t>
            </a:r>
            <a:endParaRPr lang="en-US" sz="9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сомнительный пост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базовой проверки информации в сети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 media и влияние на читателя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Страх, гнев и удивление заставляют людей быстрее открывать пост и чаще делиться им. Такой текст легко запоминается, потому что он сразу вызывает сильную реакцию.
</a:t>
            </a:r>
            <a:endParaRPr lang="en-US" sz="1180" dirty="0"/>
          </a:p>
        </p:txBody>
      </p:sp>
      <p:sp>
        <p:nvSpPr>
          <p:cNvPr id="11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Комментарий вместо анализа
</a:t>
            </a:r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сообщения часто собирают больше comments и reposts, чем спокойные новости. Читатель реагирует на настроение текста и может не заметить отсутствие фактов.
</a:t>
            </a:r>
            <a:endParaRPr lang="en-US" sz="1099" dirty="0"/>
          </a:p>
        </p:txBody>
      </p:sp>
      <p:sp>
        <p:nvSpPr>
          <p:cNvPr id="12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спокойного стиля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Фактический и нейтральный язык помогает точнее понять содержание. Такой стиль снижает риск ошибки и позволяет сравнивать информацию из разных источников без лишнего давления.
</a:t>
            </a:r>
            <a:endParaRPr lang="en-US" sz="1085" dirty="0"/>
          </a:p>
        </p:txBody>
      </p:sp>
      <p:sp>
        <p:nvSpPr>
          <p:cNvPr id="13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форматы
</a:t>
            </a:r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видео, мемах и заголовках эмоция особенно заметна. Несколько слов или секунд достаточно, чтобы создать впечатление, даже если полная картина события сложнее.
</a:t>
            </a:r>
            <a:endParaRPr lang="en-US" sz="111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сильнее влияют на ленту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учитывают не только лайки, но и более глубокие сигналы интереса: сохранения, подписки и время просмотра. Они помогают понять, что действительно удерживает внимание.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пользователи взаимодействуют с материалом, тем заметнее он становится в ленте. Высокая вовлеченность не гарантирует качество, но сильно повышает охват.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принципов работы рекомендационных алгоритмов в социальных платформах
</a:t>
            </a:r>
            <a:endParaRPr lang="en-US" sz="83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Уроки, поиск и видео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ученик открывает учебник, а рядом держит смартфон. Он ищет слова по теме, смотрит короткое educational video и проверяет домашнее задание по английскому. Media здесь помогают не отвлекаться, а быстрее находить нужную информацию.
</a:t>
            </a:r>
            <a:endParaRPr lang="en-US" sz="993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Перерыв между делами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наушниках звучит подкаст, а в чате класса уже обсуждают проект. За несколько минут школьник успевает прочитать новости, ответить друзьям и вернуться к подготовке уроков. Так media становятся частью и учебы, и общения.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media входят в обычный день школьника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риски цифровых media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media удобны, но требуют внимательного и разумного использования.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среда дает и полезные возможности, и риски. Чем активнее школьник пользуется digital media, тем важнее проверка информации и защита личных данных.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 цифровой медиасреде и школьной безопасности
</a:t>
            </a:r>
            <a:endParaRPr lang="en-US" sz="9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и ответственность в digital media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0969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искажать факты и не выдавать личное мнение за доказательство. Честный текст помогает читателю понимать, где факт, а где только оценка автора.
</a:t>
            </a:r>
            <a:endParaRPr lang="en-US" sz="1085" dirty="0"/>
          </a:p>
        </p:txBody>
      </p:sp>
      <p:sp>
        <p:nvSpPr>
          <p:cNvPr id="11" name="Text 3"/>
          <p:cNvSpPr txBox="1"/>
          <p:nvPr/>
        </p:nvSpPr>
        <p:spPr>
          <a:xfrm>
            <a:off x="3621277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4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комментариях недопустимы оскорбления, насмешки и давление на других людей. Уважительный тон делает общение безопаснее и помогает обсуждать спорные темы спокойно.
</a:t>
            </a:r>
            <a:endParaRPr lang="en-US" sz="1016" dirty="0"/>
          </a:p>
        </p:txBody>
      </p:sp>
      <p:sp>
        <p:nvSpPr>
          <p:cNvPr id="12" name="Text 4"/>
          <p:cNvSpPr txBox="1"/>
          <p:nvPr/>
        </p:nvSpPr>
        <p:spPr>
          <a:xfrm>
            <a:off x="6679218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3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публиковать чужие фото, адреса или личные данные без разрешения. Нарушение privacy может причинить реальный вред человеку, даже если публикация кажется безобидной.
</a:t>
            </a:r>
            <a:endParaRPr lang="en-US" sz="998" dirty="0"/>
          </a:p>
        </p:txBody>
      </p:sp>
      <p:sp>
        <p:nvSpPr>
          <p:cNvPr id="13" name="Text 5"/>
          <p:cNvSpPr txBox="1"/>
          <p:nvPr/>
        </p:nvSpPr>
        <p:spPr>
          <a:xfrm>
            <a:off x="2130209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цитат
</a:t>
            </a:r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цитата изменена, смысл может исказиться. Поэтому важно передавать слова точно, особенно когда речь идет о новостях, школьных проектах или публичных обсуждениях.
</a:t>
            </a:r>
            <a:endParaRPr lang="en-US" sz="1048" dirty="0"/>
          </a:p>
        </p:txBody>
      </p:sp>
      <p:sp>
        <p:nvSpPr>
          <p:cNvPr id="14" name="Text 6"/>
          <p:cNvSpPr txBox="1"/>
          <p:nvPr/>
        </p:nvSpPr>
        <p:spPr>
          <a:xfrm>
            <a:off x="5160517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факта и мнения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Opinion может быть полезным, но оно не заменяет проверенную информацию. Если помнить об этом, легче избегать ошибок и не принимать чужую оценку за истину.
</a:t>
            </a:r>
            <a:endParaRPr lang="en-US" sz="108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при работе с media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799006" y="1813425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дату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материал может уже не отражать ситуацию. Перед тем как верить новости, полезно посмотреть, когда она опубликована и обновлялась ли позже.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799006" y="2391525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новость в двух разных источниках помогает увидеть более полную картину. Если сведения совпадают, доверие к ним становится выше.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99006" y="2969625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спеши пересылать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Forwarded messages часто выглядят убедительно, но могут содержать ошибки. Лучше сначала проверить текст, чем распространять недостоверную информацию дальше.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99006" y="3547724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Контролируй уведомления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notifications отвлекают и мешают сосредоточиться на учебе. Когда уведомлений меньше, проще читать внимательно и не терять время в бесконечной ленте.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799006" y="4125823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Защищай личные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публиковать пароли, адрес, номер телефона или другие личные сведения. Осторожность в сети помогает сохранить безопасность и избежать неприятных ситуаций.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media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Media помогают учиться, общаться и узнавать мир, но требуют критического мышления. Если проверять источник, различать факт и мнение и внимательно относиться к рекламе, информация станет надежнее.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2026-05-31T06:39:03Z</dcterms:created>
  <dcterms:modified xsi:type="dcterms:W3CDTF">2026-05-31T06:39:03Z</dcterms:modified>
</cp:coreProperties>
</file>