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времена на Русской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Руси пришлось пройти через раздоры, нашествие Батыя и долгий путь к единству.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XIII века Русь была разделена на княжества. У каждого правителя были свои дела и дружины, а общего сильного войска не хватало.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перед испытаниями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963" y="1571625"/>
            <a:ext cx="3872557" cy="31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единого государства князья правили своими землями отдельно. У каждого были свои дружины, богатые города и собственные интересы, а споры мешали действовать вместе.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пришла большая опасность, княжества не смогли быстро объединиться. Из-за этого Русь оказалась слабее перед врагами с востока и запада, хотя города продолжали жить и торговать.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Руси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события XIII–XIV веков связали между собой разорение, зависимость и новое усиление Руси.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бедствий к возрождению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Батыя напали на Рязанскую землю. Начались пожары, осады и первые большие потери для русских городов.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1238–1239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продолжилось на северо-востоке Руси. Падали новые города, а жители спасались, как могли, часто теряя дома и имущество.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1240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взят Киев. Летописи описывают эти события как тяжёлое испытание, после которого Руси пришлось долго восстанавливать силы.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нашествия Батыя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Рязани, Владимира и Киева сражались мужественно, даже когда врагов было намного больше. Они стояли до конца, чтобы уберечь свои дома и семьи.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Козельск выдержал осаду особенно долго — семь недель. За упорство и стойкость его назвали «злым городом», а память о его защитниках сохранилась надолго.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Героическая оборона городов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76658"/>
            <a:ext cx="542108" cy="48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900752"/>
            <a:ext cx="542108" cy="4336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46541"/>
            <a:ext cx="542108" cy="5421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 с людьми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разорения многие семьи лишались жилья, хлеба и скота. Людям приходилось начинать жизнь почти заново, иногда в совсем незнакомых местах.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делились пищей, работой и укрытием. Когда вместе строили избу или собирали урожай, беда становилась чуточку меньше, а надежды — больше.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уходили в леса и на новые земли, поднимали деревни и города заново. Труд и терпение помогали Руси не исчезнуть и продолжать жить.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Ярлык на княжение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не теряли свои земли, но должны были ездить в Орду за ярлыком. Эта грамота давала право княжить и показывала зависимость от сильного победителя.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— ордынская дань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русских земель собирали выход — дань Орде. Людям приходилось отдавать часть богатства и терпеть унижение, потому что свои дела уже нельзя было решать совсем свободно.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Русь подчинялась Орде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хозяйства уходила часть урожая, денег и нужных вещей. После сбора дани в домах оставалось меньше запасов, а зима казалась ещё длиннее.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отвечали за сбор выхода и часто спорили между собой. Из-за этого единство Руси долго не крепло, а ссоры только мешали.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жили в тревоге, потому что боялись новых наказаний и набегов. Каждый сбор дани напоминал: свободы у Руси пока нет.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денег и хлеба не хватало, трудно было строить, торговать и спокойно растить детей. Поэтому дань ощущалась не только как обязанность, но и как тяжёлое испытание.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дань была тяжёлой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963" y="1571625"/>
            <a:ext cx="3872557" cy="31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помогала людям не терять веру и надежду. В храмах молились за Русь, а священники поддерживали тех, кому было страшно и трудно.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местами труда, учёбы и переписывания книг. Там сохранялись память, язык и знания, которые помогали народу держаться вместе и не забывать Родину.
</a:t>
            </a:r>
            <a:endParaRPr lang="en-US" sz="1569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православной церкви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1240 год — Невская победа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Александр разгромил шведское войско на реке Неве. Эта победа показала, что Русь может успешно защищать свои земли от западных врагов.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1242 год — Ледовое побоище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два года Александр Невский остановил рыцарей Ливонского ордена на Чудском озере. Русские воины выдержали натиск и отстояли границу.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князе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вошёл в историю как мудрый правитель и защитник Руси. Он умел выбирать верный путь и беречь силы народа в трудное время.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и защита Руси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827" y="2407886"/>
            <a:ext cx="2599815" cy="21469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77" y="2407886"/>
            <a:ext cx="2599815" cy="2146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 русских воинов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озера русское войско выстроилось крепко и спокойно. Рыцари в тяжёлых доспехах мчались вперёд, но не могли быстро сломать этот строй. Зимний лёд и узкое пространство мешали их натиску.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шёл напряжённо и громко, а вокруг белел снег и трещал лёд. Русские воины теснили противника к опасному месту, где ему было труднее двигаться. Ливонский орден потерял уверенность и начал отступать.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которую запомнили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долго вспоминали этот день как важный успех Руси. Победа показала, что хорошо организованное войско может остановить сильного врага. Для многих она стала настоящим знаком надежды.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на льду Чудского озера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пожаров и разорения крестьяне снова выходили в поле, сеяли хлеб и чинили избы. Без их упорного труда жизнь на Руси не могла бы продолжаться.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 строители восстанавливали мосты, стены, печи и городские дома. Они работали быстро и дружно, чтобы люди скорее вернулись к обычной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лекари и монахи тоже помогали стране держаться. Они учили детей, лечили больных, поддерживали семьи и напоминали, что даже в беде нельзя терять надежду.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простых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после разорения земли постепенно восстанавливались хозяйство, города и объединение княжеств.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Русь собирала силы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стала сильнее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стояла на удобных торговых путях и могла лучше защищаться от врагов. Это помогало городу расти и привлекать людей из разных земель.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умели договариваться с соседями, а не только спорить. Благодаря этому вокруг Москвы постепенно собирались новые силы и союзники.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поддерживала церковь, а значит — и вера, и память о Руси. Москва стала местом, где люди всё чаще видели надежду на объединение.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1380 году на Куликовом поле войско Дмитрия Донского встретило Мамая. Русские князья выступили вместе, и это придало воинам силу и уверенность.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стала важным знаком для всей Руси. Люди увидели, что если держаться вместе, можно победить даже очень сильного противника и идти к освобождению.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73977"/>
            <a:ext cx="435968" cy="3875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197" y="1943101"/>
            <a:ext cx="393119" cy="4492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49757"/>
            <a:ext cx="435968" cy="4359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трудных временах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сказаниях передавали рассказы о подвигах, мужестве и верности. Они помогали детям и взрослым помнить, как дорого даётся мир.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записали события тех лет, чтобы потомки знали о бедах, победах и людях, которые защищали родную землю.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храмы, книги и другие памятники сохранили следы прошлого. Они напоминают, что история живёт не только в датах, но и в памяти народа.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князья ссорятся, страна становится слабее и беззащитнее. Раздоры мешают вовремя собрать силы и дать отпор врагу.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помогают друг другу, даже тяжёлые испытания становятся преодолимыми. Общая работа и согласие часто важнее громких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защитников нужна в бою, но не меньше важны труд, терпение и забота о родной земле. Именно они помогают стране жить дальше.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выстояла благодаря вере, мужеству и стремлению к единству. Эти качества стали её настоящей опорой в трудные годы.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7284" y="1571625"/>
            <a:ext cx="3872557" cy="31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разорения Русь не исчезла и не потеряла себя. Люди продолжали говорить на своём языке, хранить веру и заново строить дома, деревни и города.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тяжёлых лет выросло стремление к единству. Оно помогло русским землям снова окрепнуть, а позже — создать сильное государство.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после испытаний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времена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века научили Русь держаться вместе, помогать друг другу и не сдаваться. Именно так народ сохранил свою землю, веру и надежду на будущее.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2026-05-21T10:00:17Z</dcterms:created>
  <dcterms:modified xsi:type="dcterms:W3CDTF">2026-05-21T10:00:17Z</dcterms:modified>
</cp:coreProperties>
</file>