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планируют производственные проекты в информатике
</a:t>
            </a:r>
            <a:endParaRPr lang="en-US" sz="4596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связывает идею, данные, ресурсы, сроки и качество — чтобы получить продукт вовремя.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производственный проект и зачем его планируют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Производственный проект появляется из потребности рынка, школьного задания или заказа клиента. В плане фиксируют цель, объём работы, сроки, бюджет, материалы и ответственных. В информатике это поддерживается таблицами, диаграммами и проверками расчётов.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критериев из описания примера (цель и оценка успеха)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формулируют через измеряемые критерии: себестоимость, количество брака, время выполнения, точность расчётов и готовность к запуску. В электронных таблицах их удобно обновлять и сравнивать.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ключевых показателей помогает понять, что проект реально готов к запуску.
</a:t>
            </a:r>
            <a:endParaRPr lang="en-US" sz="26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производственного проекта от идеи до выпуска
</a:t>
            </a:r>
            <a:endParaRPr lang="en-US" sz="2344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выполнения и последовательность решений: каждая стадия использует новые данные из предыдущей.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проекта и их роли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управляет и принимает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Заказчик формулирует потребность и ожидаемый результат. Менеджер проекта согласует задачи и сроки, чтобы все участники работали в одном графике. Это помогает вовремя увидеть отклонения от плана.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обеспечивает процесс и проверку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 выбирает способ производства, инженер готовит решения по оборудованию, снабженец следит за материалами, экономист контролирует смету. Контролёр качества проверяет итог, а взаимодействие между людьми идёт через документы, таблицы и отчёты.
</a:t>
            </a:r>
            <a:endParaRPr lang="en-US" sz="10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078113"/>
            <a:ext cx="3432300" cy="19685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планирования проекта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выполняют на каждом этапе и какой результат получают для следующей стадии.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нужна, чтобы результаты каждого шага становились входными данными для следующего: от требований к смете, от сметы к календарю и проверке качества.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этапов из описания примера школьного проекта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для визуализации (относительные значения времени)
</a:t>
            </a:r>
            <a:endParaRPr lang="en-US" sz="751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уходит больше всего времени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обычно занимает часть, связанная с ожиданием и настройкой: закупки и подготовка линии требуют согласований и времени на запуск.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одинаковой «производственной» работе план меняется из‑за зависимостей: пока нет материалов и настроенного оборудования, выпуск сдвигается.
</a:t>
            </a:r>
            <a:endParaRPr lang="en-US" sz="110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Календарный график работ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неделю: закупки и подготовка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Оформляют заказы и получают материалы. Параллельно настраивают оборудование и уточняют сценарии тестового выпуска, чтобы не простаивать.
</a:t>
            </a:r>
            <a:endParaRPr lang="en-US" sz="1039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запуском: тестовый прогони проверка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пробный выпуск и контроль качества. Результаты теста нужны, чтобы подтвердить безопасность и качество до перехода к серии.
</a:t>
            </a:r>
            <a:endParaRPr lang="en-US" sz="955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моменту запуска: серийный выпуск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успешной проверки план переводят на серийный выпуск. Зависимости закрыты, поэтому первые дни работы проходят без остановок из‑за недочётов.
</a:t>
            </a:r>
            <a:endParaRPr lang="en-US" sz="1039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требования и спецификация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Фиксируют требования и готовят спецификацию. Без неё невозможно оформить закупку нужных материалов, поэтому эта задача становится отправной точкой.
</a:t>
            </a:r>
            <a:endParaRPr lang="en-US" sz="96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122" y="1547825"/>
            <a:ext cx="361725" cy="41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83458"/>
            <a:ext cx="384900" cy="34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83458"/>
            <a:ext cx="384900" cy="34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600565"/>
            <a:ext cx="384900" cy="3079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562075"/>
            <a:ext cx="384900" cy="38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проекта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Указывают нужный объём и когда ресурсы должны быть доступны. Это снижает риск простоев: без материалов невозможно начать подготовку и тестовый выпуск.
</a:t>
            </a:r>
            <a:endParaRPr lang="en-US" sz="1153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Оборудование и оснастка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техники задают требования по настройке и обслуживанию. Если оборудование неподходящее или не подготовлено, растут задержки и ошибки в изготовлении.
</a:t>
            </a:r>
            <a:endParaRPr lang="en-US" sz="1121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рабочие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условия работы учитываются вместе с планом. Неправильные расчёты приводят к сбоям в процессе и влияют на стабильность качества выпуска.
</a:t>
            </a:r>
            <a:endParaRPr lang="en-US" sz="1142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время персонала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Планируют часы специалистов и порядок обучения. Когда люди заняты не там и не тогда, календарь сдвигается, а проверка качества становится менее точной.
</a:t>
            </a:r>
            <a:endParaRPr lang="en-US" sz="1150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 бюджетные лимиты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в проекте связаны с бюджетом: цены на материалы, логистика и контроль качества. Ошибка в расчётах вызывает перерасход или срыв сроков.
</a:t>
            </a:r>
            <a:endParaRPr lang="en-US" sz="11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распределения статей бюджета (проценты для наглядности)
</a:t>
            </a:r>
            <a:endParaRPr lang="en-US" sz="741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бюджет проекта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 специально выделяют под непредвиденные случаи: рост цен, задержки поставок или поломки. Так проще сохранить сроки и качество.
</a:t>
            </a:r>
            <a:endParaRPr lang="en-US" sz="1119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материалы и оплата труда занимают большую долю, точность расчётов особенно важна: небольшая ошибка сильнее отражается на итоговой себестоимости.
</a:t>
            </a:r>
            <a:endParaRPr lang="en-US" sz="11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и оборудование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технологии определяет, как быстро удастся выпускать продукт, насколько точно будут выдерживаться размеры и требования, и сколько денег уйдёт на операции. При сравнении учитывают ручные и автоматизированные процессы.
</a:t>
            </a:r>
            <a:endParaRPr lang="en-US" sz="975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проверяют мощность оборудования, совместимость узлов и то, как его обслуживать. Неподходящая техника часто ведёт к задержкам и лишним затратам, поэтому технические параметры сводят в таблицы сравнения для решения.
</a:t>
            </a:r>
            <a:endParaRPr lang="en-US" sz="9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управляют рисками в проекте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 решения фиксируют в цифровой таблице: вероятность, ущерб, ответственный, меры защиты и статус проверки.
</a:t>
            </a:r>
            <a:endParaRPr lang="en-US" sz="10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 на разных этапах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начинают на входе: проверяют поступившие материалы и детали, чтобы сразу исключить неподходящие партии. Так уменьшают риск, что ошибка «перейдёт» дальше и превратится в брак всей партии.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производства контролируют ключевые параметры изделия. Смотрят соответствие размеров и требований, оценивают прочность и внешний вид, а также безопасность для использования.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отгрузкой проводят финальную проверку. Если дефект найден раньше, чем изготовлена большая партия, потери меньше, а исправления обходятся дешевле и быстрее.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результаты проверок удобно хранить в электронном журнале или базе данных. Тогда можно сравнивать партии, искать причины повторяющихся ошибок и быстрее готовить отчёты.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подхода к выбору модели производства.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вариантов организации производства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варианты выпуска: для каждого указаны плюсы, минусы и то, когда решение оказывается выгоднее. Это помогает выбрать подход к срокам, бюджету и частоте изменений в продукте.
</a:t>
            </a:r>
            <a:endParaRPr lang="en-US" sz="108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срочности заказа, размера бюджета и того, как часто придётся менять продукт. Чем выше нужда в скорости, тем важнее производительность; чем важнее изменения — тем важнее гибкость.
</a:t>
            </a:r>
            <a:endParaRPr lang="en-US" sz="10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модель: условные данные для объяснения логики зависимости (без привязки к конкретному предприятию).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факторы влияют на себестоимость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объёма постоянные затраты распределяются на большее число изделий, поэтому себестоимость единицы обычно уменьшается. Но рост брака и цен на материалы её ухудшает.
</a:t>
            </a:r>
            <a:endParaRPr lang="en-US" sz="1084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общий эффект масштаба: чем больше выпускаете, тем ниже стоимость одной единицы. Одновременно нужно следить за качеством и ценами, иначе график меняет направление.
</a:t>
            </a:r>
            <a:endParaRPr lang="en-US" sz="10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и документы в проекте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7025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ТЗ и спецификация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фиксируют техническое задание и требования к продукту: что нужно сделать и по каким параметрам. Затем составляют спецификацию, чтобы участники работали с одинаковыми данными и не спорили о смысле требований.
</a:t>
            </a:r>
            <a:endParaRPr lang="en-US" sz="896" dirty="0"/>
          </a:p>
        </p:txBody>
      </p:sp>
      <p:sp>
        <p:nvSpPr>
          <p:cNvPr id="10" name="Text 3"/>
          <p:cNvSpPr txBox="1"/>
          <p:nvPr/>
        </p:nvSpPr>
        <p:spPr>
          <a:xfrm>
            <a:off x="365935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Смета и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готовят смету и календарный план. Здесь важно согласовать сроки закупок и этапы подготовки, чтобы всем было понятно: что делаем сейчас, что — позже, и кто отвечает за каждый участок.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649760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после проверок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проекта регулярно собирают отчёты и результаты контроля качества. По ним команда замечает отставания, уточняет план и обновляет документы, чтобы решения принимались на основе фактов.
</a:t>
            </a:r>
            <a:endParaRPr lang="en-US" sz="9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которые помогают представить планирование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Упаковка: от формы до тестовой партии
</a:t>
            </a:r>
            <a:pPr algn="ctr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новой упаковки продумывают материал, форму и этапы производства: линию резки, печать и сборку. Затем делают тестовую партию, чтобы проверить, выдерживает ли упаковка транспортировку. Параллельно считают стоимость одного экземпляра и оценивают скорость выпуска без брака.
</a:t>
            </a:r>
            <a:endParaRPr lang="en-US" sz="797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 действии: что видно только на запуске
</a:t>
            </a:r>
            <a:pPr algn="ctr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бумаги уже готовы, на реальном выпуске проявляются «узкие места»: как ведёт себя материал при резке и печати, как быстро идёт сборка и где чаще всего появляются ошибки. Сравнение результатов теста с целями помогает уточнить план следующей партии и снизить риск остановки линии.
</a:t>
            </a:r>
            <a:endParaRPr lang="en-US" sz="7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диаграммы Парето: условные доли причин (для демонстрации метода анализа).
</a:t>
            </a:r>
            <a:endParaRPr lang="en-US" sz="589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срывает сроки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«главные причины» обычно занимают наибольшую долю всех сбоев. Парето помогает быстро увидеть, что исправлять в первую очередь, а не «размазывать» усилия по всем направлениям.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устранить несколько самых частых причин, проект чаще возвращается в график. Этот подход помогает управлять ресурсами и уменьшает количество новых проблем.
</a:t>
            </a:r>
            <a:endParaRPr lang="en-US" sz="11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проверка перед запуском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стартом проверяют готовность материалов, оборудования и рабочей команды. Сверяют, что сотрудники готовы к задачам, а техника настроена под текущий выпуск, без пропусков в подготовке.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контролируют документы и бюджет: технические требования, спецификации, расчёты и утверждённые планы должны совпадать с тем, что используется в работе. Это снижает риск ошибок в первые дни производства.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пункт отмечен как выполненный, проект переходит к серийному выпуску. Финальная проверка особенно важна в школьном проекте: она учит аккуратности и точности данных.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— это способ собрать цель в понятный порядок действий
</a:t>
            </a:r>
            <a:endParaRPr lang="en-US" sz="4301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производственного проекта связывает цель, ресурсы, сроки, качество и риски в последовательность решений. Чем точнее расчёты и документы, тем выше шанс выпустить продукт вовремя и с разумными затратами, опираясь на таблицы, схемы и цифровые отчёты.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2026-05-12T13:36:26Z</dcterms:created>
  <dcterms:modified xsi:type="dcterms:W3CDTF">2026-05-12T13:36:26Z</dcterms:modified>
</cp:coreProperties>
</file>