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Бразилии: особенности, отрасли и место в мире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экономика Латинской Америки и важный игрок мира.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 история сформировали экономику Бразилии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Атлантике, огромная территория и разнообразные природные зоны сделали Бразилию страной морской торговли, сырьевого освоения и последующей индустриализации, а её экономический облик определили колониальное прошлое и реформы XX–XXI веков.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урбанизация и трудовые ресурсы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внутренний рынок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превышает 200 миллионов человек, поэтому Бразилия располагает мощным рынком труда и крупным спросом на товары, услуги и инфраструктуру.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трудовые ресурсы сосредоточены в крупнейших агломерациях, где особенно быстро развиваются промышленность, транспорт, торговля и деловые услуги.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занятость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рынка труда характерна значительная доля неформального сектора, что снижает социальную защищённость и ограничивает устойчивость доходов многих семей.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разрыв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страны заметно опережает северо-восток по доходам, занятости и качеству городской среды, поэтому территориальные различия остаются очень выраженными.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урбанизации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городского населения поддерживает спрос на жильё, транспорт, образование и услуги, но одновременно усиливает нагрузку на инфраструктуру крупных центров.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Бразилии по секторам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 объединяет торговлю, транспорт, финансы, связь и туризм, а промышленность и аграрный сектор обеспечивают экспорт, занятость и технологическую базу.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показывает зрелость экономики, но значимость промышленности и аграрного комплекса сохраняет экспортную ориентацию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материалам темы и общедоступной макростатистике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экономические показатели Бразилии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моментов времени показывает последствия пандемии, восстановление и сохранение макроэкономических дисбалансов.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быстро восстановилась после спада, но сохраняются чувствительность к ценам, внешнему спросу и бюджетной нагрузке.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IMF; сопоставление по 2019, 2021 и 2023 годам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основа экспортной специализации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входит в число крупнейших производителей и экспортёров сои, кофе, сахара, говядины и мяса птицы, поэтому аграрный сектор напрямую связан с мировой торговлей.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агробизнес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широко применяются механизация, удобрения, селекция и крупные хозяйства, что повышает урожайность и делает производство более конкурентоспособным.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территории расположены в Центро-Оэсте, на юге и юго-востоке, где сочетаются благоприятные природные условия, транспортная доступность и инвестиции.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экспорт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продукции выращивается с расчётом на внешний рынок, поэтому аграрный сектор зависит от спроса, логистики и мировых цен.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комплекс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успех обеспечивают не только поля и фермы, но и переработка, хранение, охлаждение и доставка продукции до портов и покупателей.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69" y="16914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106" y="16914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сельскохозяйственные товары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экспортная культура Бразилии используется для кормов, растительного масла и биотоплива. Её масштабное производство связано с крупными хозяйствами, современной техникой и мощной логистикой.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остаётся одним из важнейших мировых производителей кофе. Эта отрасль сочетает историческую специализацию, экспортную ориентацию и устойчивый спрос на мировом рынке.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 даёт сырьё для сахара и этанола, поэтому отрасль важна не только для экспорта, но и для энергетики и внутреннего рынка.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Говядина и курятина занимают заметное место в экспорте благодаря большим пастбищным территориям, развитию птицеводства и глубокой переработке продукции.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товары Бразилии в основном направляются в Китай, Европейский союз, страны Ближнего Востока и другие государства Латинской Америки.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сельскохозяйственной продукции от поля до экспорта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движения аграрной продукции и ключевые логистические узлы Бразилии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Бразилии: состав и специализация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профиль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страны охватывает металлургию, машиностроение, нефтехимию, пищевую отрасль, автомобилестроение и авиацию, что делает её одной из самых разнообразных в регионе.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Юго-восточное ядро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промышленные районы сосредоточены в Сан-Паулу, Рио-де-Жанейро, Минас-Жерайсе и на юге страны, где лучше развиты кадры, капитал и транспорт.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техника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автомобилей, бытовой техники и промышленного оборудования поддерживает внутренний рынок и создаёт основу для более сложных производственных цепочек.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нефть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Сталелитейные предприятия, нефтепереработка и химия обеспечивают сырьём и материалами другие отрасли, усиливая промышленную взаимосвязь внутри страны.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Embraer стала символом бразильской инженерной школы: компания известна региональными самолётами и показывает, что в стране есть конкурентоспособные высокотехнологичные сегменты.
</a:t>
            </a:r>
            <a:endParaRPr lang="en-US" sz="9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промышленные центры и их специализация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центрами отражают историческую концентрацию капитала, кадров и инфраструктуры на юго-востоке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Бразилии сильно сосредоточена в нескольких регионах, поэтому пространственное выравнивание остаётся одной из главных задач развития.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сравнительная оценка специализации промышленных районов
</a:t>
            </a:r>
            <a:endParaRPr lang="en-US" sz="11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Гидроэнергия как база электроснабжения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Бразильская энергетика во многом держится на мощных гидроэлектростанциях, использующих крупные реки и водные ресурсы страны. Плотина Итайпу стала символом этого потенциала: она показывает, как природные условия могут превращаться в источник промышленной и городской энергии.
</a:t>
            </a:r>
            <a:endParaRPr lang="en-US" sz="765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сахарный тростник — два стратегических ресурса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ГЭС всё большее значение имеют офшорные нефтяные месторождения Атлантики, включая подсолевые залежи. Их освоение усилило экспортные возможности страны, а производство этанола из сахарного тростника сделало энергетику Бразилии более гибкой и разнообразной.
</a:t>
            </a:r>
            <a:endParaRPr lang="en-US" sz="765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Бразилии: опора на воду, нефть и биотопливо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связывает экономику Бразилии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сеть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остаются главным способом перевозки грузов и пассажиров на огромной территории страны. Именно они связывают внутренние районы с промышленными центрами, хотя качество трасс и их пропускная способность заметно различаются.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места логистики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внутренние водные пути развиты неравномерно, поэтому доставка сырья из глубинных районов часто занимает много времени и стоит дорого. Это повышает издержки бизнеса и снижает скорость товарообмена между регионами.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внешней торговли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Сантус, Паранагуа и другие крупные порты играют ключевую роль в экспорте сои, руды, мяса и промышленной продукции. Через них страна выходит на мировые рынки и поддерживает свои внешнеторговые связи.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фактор конкуренции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современных магистралей, терминалов и складов увеличивает транспортные расходы и делает бразильские товары менее конкурентоспособными. Поэтому развитие инфраструктуры рассматривается как одно из главных условий экономического роста.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ключевые торговые партнёры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объёмы в долларах, а относительную значимость партнёров для экспорта и импорта страны. Это помогает увидеть структуру внешней торговли без перегрузки деталями.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Бразилии сильнее ориентирован на Китай, а импорт — на США и ЕС. Такая структура подчёркивает сырьевую специализацию и зависимость от внешнего спроса.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MDIC/Comex Stat и UN Comtrade за 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районы Бразилии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ведущие районы страны по профилю развития и показывает, как резко различается их экономическая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концентрируется на юго-востоке, тогда как север и северо-восток отстают по уровню освоения. Это подтверждает сильную территориальную неравномерность 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Бразилии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влияет на экономику Бразилии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регулирует денежное обращение и процентные ставки, чтобы сдерживать инфляцию и поддерживать устойчивость финансовой системы. Его решения напрямую влияют на кредиты, инвестиции и потребительский спрос.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банки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государственные банки играют важную роль в финансировании инфраструктуры, промышленности и сельского хозяйства. Через кредитные программы они помогают реализовывать долгосрочные проекты, которые частный сектор не всегда готов поддержать.
</a:t>
            </a:r>
            <a:endParaRPr lang="en-US" sz="84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приоритеты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использует бюджет для социальных выплат, транспортных проектов, энергетики и поддержки отдельных отраслей. Такие расходы помогают смягчать кризисы, но требуют осторожного баланса, чтобы не усиливать долговую нагрузку.
</a:t>
            </a:r>
            <a:endParaRPr lang="en-US" sz="845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стабильности
</a:t>
            </a:r>
            <a:pPr algn="l" indent="0" marL="0">
              <a:lnSpc>
                <a:spcPct val="80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зависит от инфляции, колебаний курса реала и потребности в крупных инвестициях. Поэтому экономическая политика должна одновременно поддерживать рост, занятость и доверие к национальной валюте.
</a:t>
            </a:r>
            <a:endParaRPr lang="en-US" sz="8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проблемы, связанные с экономикой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масштаб экономики, разрыв между богатыми и бедными остаётся заметным. Он влияет на доступ к образованию, здравоохранению и качественному жилью, особенно в крупных городах и отдалённых районах.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занятость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работники заняты без официальных договоров и социальных гарантий. Это снижает защищённость семей, уменьшает налоговые поступления и затрудняет устойчивое финансирование общественных программ.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агломерациях растут проблемы перенаселения, транспорта и изношенной инфраструктуры. Нехватка жилья и услуг усиливает социальную напряжённость и делает развитие городов более неравномерным.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разрыв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более развитые юго-восточные районы заметно опережают северо-восток по доходам и качеству жизни. Такое различие отражает долгий путь страны к более сбалансированному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 мировой экономике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БРИКС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БРИКС усиливает международный вес Бразилии и подчёркивает её роль как крупной развивающейся экономики. Это расширяет возможности для политического и экономического сотрудничества с ведущими странами мира.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продовольствие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занимает важное место в поставках сои, мяса, железной руды и нефти. Эти товары обеспечивают ей прочные позиции на глобальном рынке и делают экспортную структуру заметной для мировой экономики.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экспорт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экспортирует не только сырьё, но и авиационную технику, продукцию переработки и отдельные промышленные товары. Это показывает, что её хозяйство сочетает аграрную и индустриальную специализацию.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партнёры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страны в первую очередь ориентированы на Азию, Северную Америку и Европу. Для Бразилии особенно важны морская торговля, крупные порты и устойчивые каналы поставок на внешние рынки.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 к модернизации хозяйства Бразилии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ограничения тормозят развитие и какие меры могут повысить конкурентоспособность страны.
</a:t>
            </a:r>
            <a:endParaRPr lang="en-US" sz="117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040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4" y="21911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146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04008"/>
            <a:ext cx="239100" cy="212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природные ресурсы: баланс развития и сохранения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использует реки для гидроэнергетики и водоснабжения, но загрязнение и неравномерное распределение нагрузки создают дополнительные экологические проблемы. Рациональное управление водой становится стратегической задачей.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Амазонии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 добычи полезных ископаемых повышает риск вырубки лесов. Сохранение Амазонии важно не только для Бразилии, но и для глобального климата и биоразнообразия.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биотоплива из сахарного тростника помогает снизить зависимость от ископаемого топлива. Это делает энергетический баланс более гибким и поддерживает переход к менее углеродоёмкой экономике.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должен сопровождаться сокращением выбросов и более эффективным использованием ресурсов. Для этого важны новые технологии, экологические стандарты и контроль за загрязнением.
</a:t>
            </a:r>
            <a:endParaRPr lang="en-US" sz="964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развитие требует бережного отношения к почвам, лесам и водным экосистемам. Без этого экономический рост может обернуться потерей природной базы и усилением региональных проблем.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крупная экономика с большими возможностями и серьёзными вызовами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Бразилии сочетает мощный экспорт, развитую промышленность и богатые ресурсы, но дальнейший успех зависит от модернизации инфраструктуры, снижения неравенства и перехода к более устойчивой модели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2026-06-03T04:33:01Z</dcterms:created>
  <dcterms:modified xsi:type="dcterms:W3CDTF">2026-06-03T04:33:01Z</dcterms:modified>
</cp:coreProperties>
</file>