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природное, историческое и экономическое разнообразие континента
</a:t>
            </a:r>
            <a:endParaRPr lang="en-US" sz="300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— второй по площади материк: 54 государства и более 1,4 млрд жителей.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Африки и её место на карте мира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экватора и нулевого меридиана делит материк на полушария. Африку омывают Атлантический и Индийский океаны, Средиземное и Красное моря; связь с Европой и Азией определяет маршруты торговли, климат и морские пути.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1378" y="1596471"/>
            <a:ext cx="442575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Природно-климатические зоны Африки
</a:t>
            </a:r>
            <a:endParaRPr lang="en-US" sz="274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экваториальные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бассейне Конго формируются влажные леса, где тепло почти не меняется по сезонам. Достаток влаги поддерживает богатую растительность и разнообразие видов, а реки становятся транспортными артериями.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Сахара и Калахари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Сахаре и Калахари осадков мало, а испаряемость высока. Пустынные ландшафты формируют особые условия жизни: редкая растительность, оазисы и сезонные водные потоки.
</a:t>
            </a:r>
            <a:endParaRPr lang="en-US" sz="927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Восточной и Южной Африки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отличаются чередованием более влажного и более сухого сезонов. Трава доминирует на больших пространствах, поэтому здесь распространены миграции животных, а сельское хозяйство зависит от регулярности дождей.
</a:t>
            </a:r>
            <a:endParaRPr lang="en-US" sz="822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и юго-западе климат похож на средиземноморский: лето обычно суше, зима — более дождливая. Такие территории отличаются характерной растительностью и высокой пригодностью земель для земледелия.
</a:t>
            </a:r>
            <a:endParaRPr lang="en-US" sz="9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реки, озёра и формы рельефа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ключевые водные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— одна из самых длинных рек мира, а Конго — один из наиболее полноводных водных потоков. Озёра Виктория, Танганьика и Малави входят в число крупнейших и поддерживают пресную воду, рыболовство и транспорт.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Рельеф: высоты, плоскогорья и вулканы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Заметную роль играют Эфиопское нагорье и Восточно-Африканское плоскогорье, а также Атласские горы. Вулкан Килиманджаро как природная «высотная точка» показывает, как меняются ландшафты с высотой; на физической карте это хорошо видно.
</a:t>
            </a:r>
            <a:endParaRPr lang="en-US" sz="10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Африки в XX–XXI веках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особенно заметна после середины XX века: демографические изменения стали поддерживаться улучшением выживаемости и снижением смертности.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означает ускоренную потребность в школах, медицине, рабочих местах и городской инфраструктуре, а также нагрузку на ресурсы.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(оценки и прогнозы); значения округлены до ближайших показателей из описания.
</a:t>
            </a:r>
            <a:endParaRPr lang="en-US" sz="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60%+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доля молодёжи превышает 60%, государствам важно развивать школы, профессиональную подготовку и городское жильё, чтобы обеспечить устойчивое развитие.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демографических тенденций по Африке, сводные данные международных организаций (точная доля зависит от страны и года).
</a:t>
            </a:r>
            <a:endParaRPr lang="en-US" sz="781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создаёт серьёзный трудовой потенциал при условии доступного образования и рабочих мест.
</a:t>
            </a:r>
            <a:endParaRPr lang="en-US" sz="21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612695"/>
            <a:ext cx="3563700" cy="1918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экономики Африки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пять стран с разными экономическими профилями и примерами того, какие отрасли формируют их хозяйство.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Экономики континента неоднородны: рядом с сырьевыми моделями существуют страны, где заметную роль играют промышленность и услуги, что влияет на устойчивость развития.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по отраслевым особенностям стран (оценки и данные из учебных и справочных материалов).
</a:t>
            </a:r>
            <a:endParaRPr lang="en-US" sz="7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Африки и их значение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располагает крупными запасами нефти и природного газа, меди, кобальта, золота, алмазов, платины, хрома и фосфатов. Эти ресурсы формируют значительную часть потоков сырья в мире.
</a:t>
            </a:r>
            <a:endParaRPr lang="en-US" sz="1163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Демократическая Республика Конго входит в число ведущих добытчиков кобальта, а Гвинея известна крупными запасами бокситов. Это делает континент ключевым участником глобальных цепочек поставок.
</a:t>
            </a:r>
            <a:endParaRPr lang="en-US" sz="1158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ресурсное богатство не всегда означает высокий уровень доходов внутри стран. Во многих случаях прибыль ограничивается экспортом необработанного сырья, а добавленная стоимость остаётся за пределами региона.
</a:t>
            </a:r>
            <a:endParaRPr lang="en-US" sz="103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богатства превращаются в доходы
</a:t>
            </a:r>
            <a:endParaRPr lang="en-US" sz="271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цепочку от добычи до инвестиций и объясняет, почему слабая переработка усиливает зависимость от цен.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крупнейшие города Африки
</a:t>
            </a:r>
            <a:endParaRPr lang="en-US" sz="2956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2050 году значительная часть жителей Африки будет жить в городах. Крупнейшие центры — Каир, Лагос, Найроби, Аддис-Абеба, Йоханнесбург и Киншаса.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растёт быстрее, чем инфраструктура, поэтому возникают контрасты: рядом с деловыми районами существуют густонаселённые кварталы с дефицитом воды, транспорта и коммунальных услуг.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урбанизации в регионах Африки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высокие доли горожан — в Северной и Южной Африке, тогда как Центральная и Восточная Африка отстают, но урбанизация там идёт особенно быстро.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регионами означает неравномерные темпы развития инфраструктуры и доступа к базовым услугам, что усиливает нагрузку на города при росте населения.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Urbanization Prospects 2022 (оценочные значения на 2020–2021 гг.).
</a:t>
            </a:r>
            <a:endParaRPr lang="en-US" sz="7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наследие и границы государств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современные границы Африки были проведены европейскими державами в XIX–XX веках, часто без учёта сложных карт расселения и хозяйственных связей народов.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несоответствие способствовало напряжённости между группами населения, влияло на формат внутренних конфликтов и формирование политических коалиций в новых государствах.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закреплялись выбранные «административные» языки и модели управления, что влияло на доступ к образованию и государственным услугам, а также на общественные нормы.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стран сохраняется влияние бывших метрополий: через внешнеполитические позиции, договорные рамки в экономике и привычные стандарты в образовательной системе.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2311" y="1937254"/>
            <a:ext cx="458700" cy="36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8805" y="2186859"/>
            <a:ext cx="458700" cy="366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9388" y="3003687"/>
            <a:ext cx="458700" cy="366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6807" y="3179734"/>
            <a:ext cx="394800" cy="45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86813" y="3813800"/>
            <a:ext cx="458700" cy="3669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религии и культурное многообразие Африки
</a:t>
            </a:r>
            <a:endParaRPr lang="en-US" sz="2704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 и «внешние»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используются арабский, английский, французский и португальский, а рядом с ними сохраняются сотни местных языков и диалектов, важных для идентичности.
</a:t>
            </a:r>
            <a:endParaRPr lang="en-US" sz="838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и мусульманские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— одна из ключевых религиозных основ континента. Он представлен различными направлениями и местными практиками, которые по-разному сочетаются с культурными обычаями.
</a:t>
            </a:r>
            <a:endParaRPr lang="en-US" sz="814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и религиозная мозаика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общины в Африке разнообразны по конфессиям и региональным традициям. Роль церквей заметна и в образовании, и в общественной жизни.
</a:t>
            </a:r>
            <a:endParaRPr lang="en-US" sz="805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верования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сообществах сохраняются традиционные верования и обряды, связанные с представлениями о мире, предках и природе. Они поддерживают семейные и общинные связи.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 повседневное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танцы, орнаменты, национальная одежда и устные предания передают знания и ценности. Это делает культурное наследие «видимым» в повседневности.
</a:t>
            </a:r>
            <a:endParaRPr lang="en-US" sz="8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природные и культурные объекты Африки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Серенгети: когда ландшафт становится учебником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национального парка Серенгети показывают, как климат управляет жизненными циклами животных. Здесь особенно ярко ощущается связь между сезонностью, миграциями и пищевыми цепочками. Такие места помогают понимать природу не «в теории», а наглядно.
</a:t>
            </a:r>
            <a:endParaRPr lang="en-US" sz="785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Гизы: древность, инженерия и масштаб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Гизы — символ древнего Египта и удивительной организованности общества в глубокой древности. Их формы и расположение заставляют задуматься о планировании, технологиях и роли знаний о звёздах. Это культурный ориентир, который работает и сегодня как «точка внимания» истории.
</a:t>
            </a:r>
            <a:endParaRPr lang="en-US" sz="724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Тимбукту и Лалибэла: города памяти и священной архитектуры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город Тимбукту ассоциируется с традицией учёности и обмена знаниями через торговлю и караванные пути. Скальные церкви Лалибэлы в Эфиопии впечатляют тем, что религиозная традиция выражена через каменную архитектуру. Вместе эти объекты расширяют представление о культурной глубине Африки.
</a:t>
            </a:r>
            <a:endParaRPr lang="en-US" sz="724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экологические проблемы континента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Сахель, район Рога Африки и густонаселённые прибрежные зоны: там природные ограничения усиливаются давлением населения и сельского хозяйства.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водных, земельных и климатических угроз создаёт «цепочку рисков», где ухудшение природы напрямую отражается на продовольствии и здоровье людей.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UNEP/UNDP (обобщённые приоритеты экологических рисков по Африке, без единого универсального процента; диаграмма — учебная сводка на основе качественных оценок).
</a:t>
            </a:r>
            <a:endParaRPr lang="en-US" sz="6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 продовольственная безопасность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(фоновый тренд)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меняет условия для выращивания культур и повышает испарение, особенно в засушливых регионах. Это увеличивает риск нестабильных урожаев.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 нерегулярные 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Непредсказуемость дождей ведёт к срывам посевных графиков и снижению урожайности. В таких условиях страдают хозяйства, зависящие от сезонных дождей.
</a:t>
            </a:r>
            <a:endParaRPr lang="en-US" sz="990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 доходов и цен на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 падает — растут цены, а доходы семей, занятых в сельском хозяйстве, сокращаются. Это усиливает уязвимость домохозяйств и социальное напряжение.
</a:t>
            </a:r>
            <a:endParaRPr lang="en-US" sz="9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сырья к диверсифицированной экономике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развития на основе связки «инфраструктура — кадры — переработка — торговля».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444721"/>
            <a:ext cx="3408600" cy="19449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объединения Африки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организаций показывает, что интеграция охватывает политику, торговлю, безопасность и согласование правил — от Запада до Востока и Юга континента.
</a:t>
            </a:r>
            <a:endParaRPr lang="en-US" sz="1177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 масштабу объединения дополняют друг друга: крупный политический контур (Африканский союз) сочетается с отраслевой и торговой интеграцией в субрегионах.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и справочные страницы организаций (по состоянию на общедоступные материалы).
</a:t>
            </a:r>
            <a:endParaRPr lang="en-US" sz="7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 мировой экономике и политике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влияет на мировой рынок сырья, продовольствия и энергии: изменения спроса и добычи быстро отражаются на ценах и цепочках поставок в других регионах.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населения, расширение внутреннего рынка и увеличение доли молодёжи делают континент потенциальным центром спроса на товары, услуги и рабочие места в будущем.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значение усиливается транспортным положением между Европой, Азией и Америкой, а также крупными запасами природных ресурсов, которые стимулируют и инвестиции, и конкуренцию.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континент возможностей и вызовов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сочетает богатые ресурсы, разнообразные ландшафты, культурное наследие и сильный демографический потенциал. Но для устойчивого роста нужны образование, переработка сырья, интеграция и бережное отношение к природе.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2026-05-12T00:09:21Z</dcterms:created>
  <dcterms:modified xsi:type="dcterms:W3CDTF">2026-05-12T00:09:21Z</dcterms:modified>
</cp:coreProperties>
</file>