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Характеристики: как описывать и сравнивать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точно описывать мир и сравнивать его признаки.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помогают понять мир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 — это признак, по которому объект можно описать, измерить и сравнить. Мы встречаем их каждый день: в вещах, людях, погоде и событиях.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как признак объекта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признак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помогает понять, что это за объект, чем он отличается от других и по какому признаку его можно сравнивать.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свойств сразу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обычно имеет сразу несколько характеристик: цвет, форму, массу и размер. Вместе они дают более полное описание.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единообразие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описания важно использовать один и тот же способ наблюдения и записи, чтобы данные можно было проверить и сопоставить.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точности описание становится расплывчатым, а сравнение — ненадёжным. Поэтому в науке и в жизни ценят ясные и одинаковые формулировки.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характеристик вокруг нас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людей можно заметить рост, возраст, цвет глаз, а также интересы, например любимый вид спорта. Эти характеристики помогают описать человека подробнее.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события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события описывают длительностью: урок, перемена, поездка или матч могут занимать разное количество минут или часов.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тоже имеет характеристики: температуру, влажность и скорость ветра. По ним можно понять, насколько день холодный, сухой или ветреный.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предметов измеряют массу рюкзака, длину линейки, размер тетради или материал пенала. Такие признаки особенно удобны для 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47" y="1381143"/>
            <a:ext cx="8317800" cy="17981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бывают двух основных видов: одни описывают словами, другие выражаются числами и измеряются.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и количественные признаки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 помогают описать объект, а количественные — точно измерить и сравнить 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 единицы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Выбери инструмент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инструмент: линейку, весы, термометр или секундомер. Инструмент зависит от того, какую характеристику нужно узнать.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Укажи единицу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обязательно записывают единицу: сантиметры, граммы, градусы Цельсия или секунды. Так результат становится понятным.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 правильно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данные с единицами можно сравнивать между собой и использовать для выводов. Иначе одно и то же число может означать разные величины.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Получи значение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выполняют измерение и получают число. Оно само по себе ещё не даёт полной информации без указания, что именно измеряли.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помогают быстрее понимать данные и объединять близкие значения в понятные группы.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Шкалы, категории и диапазоны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18–22 °C выглядит комфортной, а 30 °C заметно выбивается из удобного диапазона.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шкал и диапазонов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характеристики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начинается с вопроса: у какого объекта признак выражен сильнее, больше или меньше. Сначала выбирают один признак, затем сопоставляют его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рейтинг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показывает порядок объектов по одному признаку: от большего к меньшему или наоборот. Он помогает быстро увидеть лидера и отстающих.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единица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должны быть записаны в одной единице измерения. Иначе сравнение будет неверным, даже если числа выглядят понятными.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честного сравнения нужны одинаковые условия. Нельзя сравнивать температуру, массу или время, если измерения проводились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упорядочить сведения так, чтобы их можно было быстро прочитать, сравнить и проверить.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как способ собрать данные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делает данные компактными: сразу видно, что измеряли, каков результат и в каких единицах он записан.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изменение одного признака по времени, а столбцы удобны для сравнения значений.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графики характеристик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полудню температура выросла, затем снизилась вечером. По графику легко увидеть максимум и общий ход 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пример; данные для иллюстрации изменения температуры в течение дня
</a:t>
            </a:r>
            <a:endParaRPr lang="en-US" sz="8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можно измерять высоту, количество листьев и длину стебля. Такие признаки помогают замечать рост, сравнивать разные экземпляры и понимать, какие условия поддерживают развитие лучше.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выводы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становятся полезнее, когда их записывают регулярно. Тогда можно сравнивать результаты за разные дни, замечать изменения и делать выводы не по впечатлению, а по фактам.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водоёмов и воздуха важны температура, влажность и скорость ветра. По этим данным легко увидеть, как меняется среда и почему живым организмам иногда становится труднее.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 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 технике и материалах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свойства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свойства нужны для задачи: например, прочность для моста или гибкость для кабеля. Одна и та же вещь не подходит для всех случаев.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Разные материалы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пластик и металл отличаются заметно: один легче, другой прочнее, третий лучше проводит тепло. Именно поэтому школьные принадлежности, упаковка и техника изготавливаются по-разному.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Практический выбор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позволяют не угадывать, а выбирать обоснованно. Когда известно, что важно для предмета, легче подобрать материал с нужными свойствами и избежать лишних ошибок.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вариантов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материалы по показателям: плотности, твёрдости, массе, водостойкости и другим признакам. Это помогает понять, какой вариант выдержит нагрузку и прослужит дольше.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удобно сравнивать, если записать их рядом. Так сразу видно, как меняется показатель после нагрузки и насколько велико различие между двумя состояниями.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 спорте и учёбе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после бега заметно выше, чем в покое. Это показывает, что нагрузка быстро влияет на работу организма и показатель меняется измеримо.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«Характеристики»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 характеристики в предложениях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признак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объект, затем признак и только потом значение. Такая схема делает предложение точным и понятным: «карандаш длиной 18 см» или «вода 24 °C».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факт и оценку. Слова вроде «красивый», «удобный» или «лучший» выражают мнение, а не точную характеристику, поэтому для анализа они подходят плохо.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признаков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можно описать несколькими признаками сразу. Это помогает увидеть его полнее: цвет показывает одно, размер — другое, масса — третье.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Проверяемый факт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признаки так, чтобы их можно было проверить. Если характеристику можно измерить, лучше указать число и единицу, а не ограничиваться общим словом.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47" y="1381143"/>
            <a:ext cx="8317800" cy="17981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точные и неточные формулировки. В одной строке видно, где есть измеряемые данные, а где описание слишком общее или неполное.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описании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Неточные слова не помогают сравнивать объекты. Для анализа лучше указывать измеряемое значение и понятную единицу.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«Характеристики»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условия измерения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измерения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объект может дать разные результаты в разных местах. Например, температура на солнце обычно выше, чем в тени, поэтому место измерения всегда важно учитывать.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Сопоставимые данные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условия измерения делают данные честными и сопоставимыми. Тогда выводы опираются на одинаковые правила, а не на случайные различия.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результата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записи тоже имеет значение. Если не указать единицу, число становится непонятным и его нельзя надёжно сравнить с другими данными.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измеряют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 влияет и состояние объекта. Масса предмета с упаковкой и без неё будет разной, а значит, нужно заранее уточнять, что именно измеряется.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выводу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характеристиками: от выбора объекта до вывода на основе фактов.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объект и назовите его заметные признаки: цвет, форму, размер. Начинать лучше с того, что легко увидеть сразу и описать без догадок.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ответы коротко и аккуратно. Это поможет потом быстро перенести их в таблицу и не потерять важные детали.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выбирать разные типы признаков, чтобы описание получилось полным. Один объект может иметь сразу несколько характеристик, и каждая из них важна по-своему.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можно ли признак подтвердить. Если его нельзя увидеть, измерить или посчитать, он не подходит для этой активности.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измеряемые признаки: массу, длину, температуру, количество. Такие характеристики делают описание точнее и позволяют сравнивать объекты между собой.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Мини-активность: выбираем характеристики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 график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ответов в таблицу и выбор графика с обязательной проверкой единиц и типа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делают данные понятными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превращают наблюдения в понятные данные. Когда мы точно называем признак, указываем единицы и проверяем условия, описание становится надёжным, а выводы — обоснованными и полезными.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2026-07-25T18:36:44Z</dcterms:created>
  <dcterms:modified xsi:type="dcterms:W3CDTF">2026-07-25T18:36:44Z</dcterms:modified>
</cp:coreProperties>
</file>