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и натуральные логарифмы: общая идея и формула перехода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lg x и ln x, и зачем нужна формула перехода?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продолжают тему показательных функций и помогают преобразовывать выражения, решать уравнения и неравенства, а также понимать связь между разными основаниями и дальнейшим изучением функций.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логарифмы в 10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логарифма и условия существования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отвечает на вопрос, в какую степень нужно возвести основание, чтобы получить заданное число. Запись log_a b = c эквивалентна равенству a^c = b.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определения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 должно быть положительным и отличным от единицы: a &gt; 0, a ≠ 1. Иначе показатель степени перестаёт задавать однозначную и корректную обратную операцию.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основания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логарифма в действительных числах обязан быть положительным: b &gt; 0. Поэтому выражения с нулём и отрицательными числами не имеют значения в обычной школьной области.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аргумента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логарифм lg x имеет основание 10, а натуральный логарифм ln x — основание e. Эти обозначения закрепились как стандартные и используются чаще всего.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основания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основание и аргумент объясняют, почему логарифмы не определены для всех чисел подряд. Именно эти условия нужно проверять перед любым преобразованием.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работать с числами в десятичной записи, оценивать порядок величины и быстро интерпретировать большие и малые значения.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это основание лежит в основе десятичного логарифма.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десятичного логарифма в школьном курсе алгебры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 ln x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 строится по основанию e ≈ 2,718281828. Это число является одной из ключевых констант математики и встречается во многих моделях роста и убывания.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e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ln x и e^x взаимно обратны: одна восстанавливает аргумент другой. Поэтому ln удобно использовать там, где нужно перейти от степени к исходному числу.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операция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 особенно полезен в задачах о непрерывном росте, сложных процентах и экспоненциальных моделях, где изменения описываются не шагами, а непрерывно.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процессы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ln x часто выбирают как удобную форму для преобразования формул, сокращения выражений и перехода к более гибким вычислительным приёмам.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преобразования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lg x и ln x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ln x = lg x · ln 10; ln 10 ≈ 2,3026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растут одинаково по форме, но отличаются вертикальным масштабом: ln x всегда примерно в 2,3 раза больше lg x.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имеют общую структуру и одну асимптоту, а различие сводится к выбору основания и масштаба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логарифмов, одинаковые для любых оснований
</a:t>
            </a:r>
            <a:endParaRPr lang="en-US" sz="2493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допустимого основания выполняется log_a 1 = 0 и log_a a = 1. Эти равенства отражают простейшие случаи определения и помогают быстро проверять вычисления.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единичный логарифм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произведения раскладывается в сумму: log_a(xy) = log_a x + log_a y. Это свойство особенно полезно при разложении чисел на множители и упрощении выражений.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частного выражается как разность: log_a(x/y) = log_a x — log_a y. Благодаря этому деление можно заменить более удобным вычитанием логарифмов.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степени равен произведению показателя на логарифм: log_a(x^k) = k·log_a x. Именно это свойство позволяет выносить показатели перед логарифмами.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свойства работают при соблюдении области определения и позволяют преобразовывать сложные формулы в более короткие и понятные записи.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основанию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выражение с одним основанием переписывается через другое.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 на конкретных примерах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значение можно вычислить через разные основания, сохраняя общий принцип преобразования.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числителе и знаменателе используется одно и то же новое основание, значение логарифма не меняется.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 к новому основанию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e и связь натурального логарифма с показательной функцией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 e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e ≈ 2,71828 возникает в задачах непрерывного роста и связано с пределом (1 + 1/n)^n при n → ∞. Оно играет особую роль в математике.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школьной алгебре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ln x нужен прежде всего для преобразований формул, удобного перехода между основаниями и более гибкой работы с логарифмическими выражениями.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анализом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 особенно важен в математическом анализе, где он помогает описывать производные, интегралы и непрерывные модели изменения величин.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обратность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e^x и y = ln x взаимно обратны. Это значит, что одна функция восстанавливает аргумент, который был преобразован другой.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вычислять ln x заново, достаточно умножить lg x на этот коэффициент и получить хорошую оценку.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2,3026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коэффициент, позволяющий быстро перевести десятичный логарифм в натуральный.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ln x = lg x · ln 10; ln 10 ≈ 2,3026.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значений lg x и ln x на одних и тех же x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значения: lg2≈0,301; ln2≈0,693; lg10=1; ln10≈2,303; lg100=2; ln100≈4,605.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при росте аргумента обе функции увеличиваются, но натуральный логарифм сохраняет примерно один и тот же масштабный коэффициент относительно lg x.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одинаковых x значения ln x стабильно больше lg x примерно в 2,3 раза, что согласуется с формулой перехода.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0881" y="1493250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95694" y="1493250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логарифмами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нельзя брать от нуля и отрицательных чисел в действительных числах. Перед вычислением всегда проверяют, что аргумент строго положителен, иначе выражение не имеет смысла.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область определения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основания в формуле должны появляться и числитель, и знаменатель. Если изменить только одну часть дроби, преобразование станет неверным и исказит результат.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переход к основанию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полезно сверить, удовлетворяет ли итоговое выражение условиям определения. Такая проверка помогает заметить потерю ограничений и избежать формально правильного, но неверного ответа.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 ответа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log_a b и выражение a^b означают разные операции. Первая отвечает на вопрос о показателе степени, а вторая сразу вычисляет степень числа.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показательной формой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 работают для произведения, частного и степени, но не для суммы. Поэтому log_a(x+y) нельзя заменять на log_a x + log_a y.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правило для суммы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262" y="1340425"/>
            <a:ext cx="877747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и натуральный логарифмы: сравнение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определения десятичного и натурального логарифмов.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lg x и ln x отличаются только основанием, но совпадают по области определения и общей логической роли в алгебре.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устроены одинаково по смыслу: это обратные функции к соответствующим показателям, поэтому различие связано лишь с выбором основания.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использованием формулы перехода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через натуральный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ln2 и ln10, то lg2 удобно находить как отношение этих величин. Такой способ особенно полезен, когда калькулятор или таблица дают только натуральные логарифмы.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большого числа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lg50 можно сначала перейти к натуральному логарифму, а затем разделить на ln10. Это уменьшает число преобразований и позволяет использовать разложение 50 на множители.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через десятичный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удобнее считать через lg, применяют обратную запись: ln5 = lg5 · ln10. Здесь формула перехода работает как мост между двумя системами обозначений.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ln50 полезно записать 50 как 5·10 и использовать свойство логарифма произведения. Тогда выражение упрощается до суммы ln5 и ln10 без лишних шагов.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логарифмического выражения
</a:t>
            </a:r>
            <a:endParaRPr lang="en-US" sz="2496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переходе к удобному основанию и упрощении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pH: десятичный логарифм в химии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pH построена так, чтобы удобнее сравнивать кислотность растворов. Изменение значения на одну единицу означает десятикратное изменение концентрации ионов водорода, поэтому десятичный логарифм здесь особенно нагляден и практичен.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рост и распад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 часто появляется в моделях, где процесс идёт непрерывно: при росте населения, радиоактивном распаде или начислении процентов. Он помогает описывать изменение не по шагам, а как плавную зависимость от времени.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относительные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логарифма позволяют смотреть не на абсолютную величину, а на масштаб изменения. Именно поэтому логарифмы так полезны в научных и прикладных задачах, где сравнивают порядок величины и характер процесса.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в реальных шкалах и моделях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lg и ln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сфер применения логарифмов по теме урока.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конкуренцию, а разные привычные области применения: lg связан с десятичными шкалами, а ln — с непрерывными моделями и функциями.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логарифма широко используются, но каждая особенно удобна в своей группе задач, поэтому выбор основания определяется контекстом.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и натуральный логарифмы отличаются только основанием: 10 и e. Смысл операции остаётся одинаковым — это способ найти показатель степени по известным числам.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основания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log_a b = log_c b / log_c a позволяет вычислять логарифм через любое удобное основание. Благодаря ей можно свободно переходить между lg и ln.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 не зависят от выбранного основания, если соблюдены условия существования. Именно поэтому преобразования, выученные для одного логарифма, работают и для другого.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удобнее использовать то основание, которое проще для записи и вычислений. Выбор между lg и ln определяется не математической разницей, а практической целью.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задаче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помогают описывать одну и ту же обратную связь между степенью и логарифмом. Понимание этой связи делает алгебраические преобразования более осмысленными и уверенными.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идея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 объединяет lg и ln в одну систему, упрощает вычисления и помогает выбирать удобное основание. Это основа для дальнейшей работы с уравнениями, преобразованиями и функциями.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 делает логарифмы единым инструментом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2026-05-30T03:57:26Z</dcterms:created>
  <dcterms:modified xsi:type="dcterms:W3CDTF">2026-05-30T03:57:26Z</dcterms:modified>
</cp:coreProperties>
</file>