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значение и многообразие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органические соединения, обеспечивающие энергию и структуру всех живых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углеводов в науке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глюкозы началось в XVIII веке, а в XIX веке были сформированы основы их химии. Труды Дюма и Фишера сыграли важную роль в понимании структуры и функций углеводов.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 по химическому строению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представляют собой простейшие сахара без необходимости гидролиза, включая глюкозу, фруктозу и рибозу, обладающие важными биологическими функциями.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состоят из 2–10 моносахаридных остатков, таких как сахароза и лактоза, играют роль в быстром обеспечении организма энергией.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— крупные молекулы, включающие крахмал, гликоген и целлюлозу, выполняющие функции накопления энергии и формирования структуры клеток.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углеводов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существовать в ациклической и циклической формах, что определяет их химическую активность и физиологическую роль, проиллюстрировано структурными формулами глюкозы и фруктозы.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атомов углерода, водорода и кислорода в формуле Cn(H2O)m, включают гидроксильные группы и альдегидные или кетонные функциональные группы.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примеры моносахаридов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основным энергетическим субстратом клеток, быстро усваивается и участвует в многочисленных метаболических процессах.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распространена в плодах и мёде, обладает более высокой сладостью и сниженным влиянием на уровень сахара в крови.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Галактоза входит в состав лактозы и важна для обмена веществ в организме, особенно у младенцев.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Рибоза и дезоксирибоза являются структурными элементами РНК и ДНК, обеспечивая генетическую информацию и её передачу.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глюкозы и фруктозы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указывает на разные скорости усвоения и влияние на уровень глюкозы в крови.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является более сладкой и оказывает менее значительное влияние на сахар крови по сравнению с глюкозой.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медицинских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дисахаридов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состоит из глюкозы и фруктозы, является основным сахаром растений и широко используется в пищевой промышленности.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Лактоза включает глюкозу и галактозу, присутствует в молоке, снабжая организм младенца необходимыми углеводами.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Мальтоза образована двумя молекулами глюкозы, образуется при расщеплении крахмала в процессе пищеварения.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источники углеводов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различных углеводов в популярных продуктах питания.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существенно разнятся по видам и количеству углеводов, что влияет на их энергетическую ценность и пищеварение.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база данных Министерства здравоохранения РФ,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Полисахариды: строение и биологические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— растительный полисахарид, служит основным запасным веществом, способным гидролизоваться до глюкозы для энергии.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накапливается в организме животных, обеспечивая быстрый доступ к энергии при необходимости, особенно в мышцах и печени.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является структурным компонентом клеточных стенок растений, не расщепляется человеческими ферментами, но важна для пищевых волокон.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участвуют в регуляции обмена веществ и обеспечивают клеточную прочность и взаимодействие с окружающей средой.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Крахмал: значение и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структура крахмала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синтезируется растениями и откладывается в клубнях, зерновых и бобовых. Он состоит из амилозы и амилопектина, что определяет его физико-химические свойства и растворимость.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усвоение крахмала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крахмал гидролизуется до глюкозы, полностью усваивается и используется как основной источник энергии, поддерживая жизнедеятельность клеток и тканей.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Целлюлоза: биологическая роль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Жвачные животные способны переваривать целлюлозу благодаря симбиотическим микроорганизмам, что позволяет им использовать растительную клетчатку как источник энергии и питания.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составляет до половины сухой массы растений и является основным компонентом их клеточных оболочек, обеспечивая прочность и устойчивость к механическим воздействиям.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не вырабатывает фермент целлюлазу, поэтому целлюлоза проходит через пищеварительный тракт практически не расщепляясь, выполняя функцию пищевых волокон.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Гликоген: животный запасной полисахарид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в мышцах — источник энергии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скелетных мышцах содержится до 300 грамм гликогена, который используется непосредственно в процессе сокращения и физической активности, обеспечивая быструю мобилизацию энергии в условиях повышенной нагрузки.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в печени — резерв быстрой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накапливает гликоген в количестве до 120 грамм, который при необходимости быстро расщепляется до глюкозы и поступает в кровь, поддерживая нормальный уровень сахара и энергетический баланс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Биохимическое значение углеводов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выступают основным источником углерода и энергии для синтеза молекул АТФ в клетках, что жизненно необходимо для поддержания клеточного метаболизма.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продукты распада углеводов служат строительными блоками для синтеза аминокислот, нуклеотидов и жирных кислот, важных для клеточного роста и регуляции.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участвует в регуляции гомеостаза, стимулируя процессы кроветворения и поддерживая иммунные реакции организма в ответ на внешние и внутренние вызовы.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расщепления углеводов в организме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пищеварения, всасывания и метаболизма углеводов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питании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должны составлять 50–60% общей калорийности рациона подростков, что обеспечивает их энергией для интенсивного роста и активного образа жизни.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суточная норма углеводов составляет 350–400 грамм, поддерживая умственную деятельность и физическую активность, а также корректную работу нервной системы.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углеводов ведёт к снижению концентрации, повышенной утомляемости и эмоциональной нестабильности, что отрицательно сказывается на учебе и развитии подростка.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и его значение для здоровья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преобладанием продуктов с низким ГИ снижает риск развития сахарного диабета и ожирения, способствуя стабильному энергообеспечению организма и улучшая метаболические процессы.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(ГИ) отражает скорость повышения уровня глюкозы в крови после употребления продукта. Продукты с высоким ГИ быстро повышают уровень сахара, что может негативно влиять на здоровье.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избытка и дефицита углеводов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углеводов способствует развитию ожирения, метаболического синдрома, сахарного диабета второго типа и повышает риск появления кариеса зубов.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углеводов приводит к снижению работоспособности, слабости, ухудшению иммунитета и возникновению головных болей, что затрудняет нормальное функционирование организма.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углеводов должен учитываться с учетом возраста, уровня физической активности и умственных нагрузок для поддержания здоровья и оптимального энергетического обмена.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 углеводов важно для профилактики хронических заболеваний и поддержания общего качества жизни на всех этапах роста и развития.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и энергетическая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клеточных процессах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Гликолипиды и гликаны участвуют в сигнальных процессах и иммунных реакциях, способствуют распознаванию клеток и защите организма от патогенов, обеспечивая жизненно важные биохимические взаимодействия.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углеводов в структуре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 гликопротеины обеспечивают структурную целостность клеточных стенок и мембран, поддерживая форму и устойчивость клеток. Эти углеводы служат каркасом для биологических молекул.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применения углеводов в биотехнологиях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Биоматериалы на основе полисахаридов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альгинатов и хитозана для создания биосовместимых и биоразлагаемых материалов используется в медицине и промышленности для инновационных решений.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Биоразлагаемая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применяются для производства экологичной упаковки, которая разлагается естественным образом, снижая вредное воздействие на окружающую среду.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углеводов в синтезе биоэтанола и других видов биотоплива обеспечивает альтернативу ископаемым ресурсам и поддерживает устойчивую энергетику.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функциональное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гликанов как биомаркеров рака и разработка продуктов с пониженной гликемической нагрузкой улучшают раннюю диагностику и профилактику заболеваний.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основа жизни и современной науки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ключевые элементы живых организмов и здоровья человека, от энергии до структуры клеток. Их изучение важно для рационального питания, медицины и прогресса биотехнологий, открывая новые горизонты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2026-05-10T02:32:34Z</dcterms:created>
  <dcterms:modified xsi:type="dcterms:W3CDTF">2026-05-10T02:32:34Z</dcterms:modified>
</cp:coreProperties>
</file>