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Storytelling по visual prompts: как превратить изображение в связный рассказ
</a:t>
            </a:r>
            <a:endParaRPr lang="en-US" sz="2673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картинке построить логичный рассказ на английском языке?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рассказывать по visual prompts в 8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в устных ответах, проверочных и экзаменационных заданиях: он развивает лексику, грамматику и уверенность в speaking. Важно не только увидеть детали, но и связать их в понятный сюжет.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visual prompts в школьном задании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фотография, рисунок или иллюстрация к ситуации. Такой prompt задаёт тему через людей, предметы, фон и настроение, а ученик строит по нему связный рассказ.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 нескольких изображений помогает увидеть развитие событий. По ней легче объяснить, что было сначала, что произошло потом и чем всё закончилось.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 и постер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 или постер дают не только сюжет, но и подсказки в виде выражений лиц, реплик и композиции. Эти детали помогают догадаться о причинах и последствиях событий.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английскому visual prompts часто используют для описания события, предположения о причинах и создания короткой истории с началом, развитием и финалом.
</a:t>
            </a:r>
            <a:endParaRPr lang="en-US" sz="10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на изображении дают основу для сюжета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изображён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отправная точка — персонажи. Нужно заметить их возраст, число, отношения и то, кто выглядит наиболее вовлечённым в ситуацию. Это помогает выбрать героя и понять возможный сюжет.
</a:t>
            </a:r>
            <a:endParaRPr lang="en-US" sz="771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задают интерьер, улица, природа, школа или дом. Время подсказывают свет, погода, одежда и общая обстановка. Эти признаки помогают начать рассказ без лишних догадок.
</a:t>
            </a:r>
            <a:endParaRPr lang="en-US" sz="816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позы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тела, жесты, направление взгляда и предметы в руках показывают, что происходит прямо сейчас. Именно действия чаще всего становятся основой для развития истории.
</a:t>
            </a:r>
            <a:endParaRPr lang="en-US" sz="836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персонажей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лиц, расстояние между героями и общий тон сцены помогают понять эмоции: радость, удивление, тревогу или напряжение. Без этого рассказ получается сухим и неполным.
</a:t>
            </a:r>
            <a:endParaRPr lang="en-US" sz="833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Детали-сигналы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дверь, телефон на полу или раскрытая книга могут подсказать проблему. Даже одна заметная деталь иногда даёт идею для всей истории и её продолжения.
</a:t>
            </a:r>
            <a:endParaRPr lang="en-US" sz="9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к рассказу по visual prompt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с изображением: от наблюдения к короткой истории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9163" y="1342200"/>
            <a:ext cx="3553823" cy="328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главного героя истории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главный герой находится в центре изображения или выделяется среди остальных. Он привлекает внимание действием, которое меняет ситуацию и запускает сюжет.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взгляд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Подсказкой служит направление взгляда, важный предмет в руках или реакция на объект. Тот, кто смотрит, ищет, держит или теряет что-то значимое, часто и есть герой.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активное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картинке несколько людей, главным становится тот, чьё действие создаёт проблему или решение: он спешит, помогает, убегает, спорит или принимает решение.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 сюжетом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 — это не просто самый заметный персонаж. Это тот, вокруг кого строится история, поэтому его цель или трудность должны быть понятны уже при первом взгляде на изображение.
</a:t>
            </a:r>
            <a:endParaRPr lang="en-US" sz="9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модель для урока английского языка; иллюстративное распределение.
</a:t>
            </a:r>
            <a:endParaRPr lang="en-US" sz="67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чаще всего складывается сюжет по картинке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показывает, какие элементы изображения чаще всего помогают придумать историю и не потерять её логику.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 — главный источник сюжета, а место, эмоции и конфликт уточняют смысл и направление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изображение помогает начать рассказ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где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обычно отвечает на два первых вопроса: кто изображён и где происходит действие. Это сразу задаёт ориентир и помогает слушателю понять ситуацию без лишних объяснений.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произошло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завязка показывает, что случилось до момента на картинке. Это может быть потерянная вещь, опоздание, неожиданная находка или какая-то заметная проблема.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первая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старта удобно использовать выражения There is / There are, In the picture, At the moment или One day. Они помогают начать спокойно, понятно и по делу.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тон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должно не просто описывать сцену, а подводить к дальнейшим событиям. Тогда у рассказа появляется направление, а изображение становится отправной точкой сюжета.
</a:t>
            </a:r>
            <a:endParaRPr lang="en-US" sz="9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9163" y="1342200"/>
            <a:ext cx="3553823" cy="328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середина истории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рассказа обычно возникает трудность, выбор или препятствие. Именно здесь история становится живой: персонаж должен что-то найти, исправить, объяснить или успеть вовремя.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становятся динамичнее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могут торопиться, спорить, помогать друг другу или менять свои планы. Такие действия показывают движение сюжета и делают рассказ более интересным для слушателя.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части особенно полезны after that, then, suddenly, meanwhile и because of this. Они помогают показать порядок событий и связь между ними.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ведёт к финалу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не должна быть случайным набором действий. Её задача — постепенно подвести к развязке, где станет ясно, чем закончилась ситуация.
</a:t>
            </a:r>
            <a:endParaRPr lang="en-US" sz="10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построения короткого устного рассказа по изображению.
</a:t>
            </a:r>
            <a:endParaRPr lang="en-US" sz="74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сильного рассказа по visual prompt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объём обычно занимает развитие: именно там объясняются действия, причины и изменения в ситуации.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рассказ распределяет внимание неравномерно: короткое начало, развёрнутая середина, яркая кульминация и ясный финал.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слова и связки для рассказа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слова и выражения, которые помогают начать историю, выстроить последовательность, показать причину и описать эмоции героев.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не только назвать детали, но и соединить их в понятный рассказ без пауз и повторов.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speaking and writing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только те детали, которые действительно видны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Отделяем ясное от неясного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какая-то деталь видна не полностью, лучше выбрать осторожные слова: maybe, perhaps, it seems, probably. Так ответ остаётся точным и звучит убедительно.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Строим сюжет только из 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 включаем лишь то, что можно связать с изображением: действия, возможную проблему и реакцию персонажей. Нельзя добавлять события, которых на картинке нет.
</a:t>
            </a:r>
            <a:endParaRPr lang="en-US" sz="925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логичность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ещё раз смотрим, не появились ли лишние детали. Хороший рассказ остаётся коротким, ясным и полностью опирается на визуальную подсказку.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наблюдаем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смотрим на людей, предметы, жесты, выражения лиц, свет и фон. Именно эти детали дают надёжную основу для рассказа и помогают понять ситуацию без лишних догадок.
</a:t>
            </a:r>
            <a:endParaRPr lang="en-US" sz="10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настроения, цвета и света в сюжете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тона, резкие тени и закрытые позы часто создают ощущение тревоги или напряжения. Такие признаки подсказывают, что в истории может быть конфликт, ожидание или неожиданное событие.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пространство, открытый фон и спокойные движения обычно связаны с безопасностью, радостью или успехом. По этим деталям легче понять, что финал может быть положительным.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почувствовать настроение сцены ещё до слов. Тёплые и светлые оттенки чаще поддерживают спокойную или радостную историю, а холодные — более сдержанную и напряжённую.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Улыбки, поднятые брови, напряжённые плечи или отведённый взгляд помогают точнее назвать чувства персонажей. Это особенно важно, когда нужно описать их состояние на английском языке.
</a:t>
            </a:r>
            <a:endParaRPr lang="en-US" sz="10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переход от картинки к ответу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превратить наблюдение за visual prompt в короткий связный устный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рассказе по visual prompts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без сюжета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просто называет предметы на картинке, но не связывает их в историю. В таком ответе нет причины, развития и результата, поэтому он звучит как список, а не как рассказ.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переходы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событиями нет слов first, then, after that или finally, слушателю трудно понять порядок действий. Связки делают текст плавным и помогают увидеть, как меняется ситуация.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деталей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Мимика, жесты и позы персонажей часто подсказывают настроение сцены. Если их не учитывать, история становится слишком общей и теряет смысл, который можно прочитать по изображению.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лексика выглядит красиво только тогда, когда она точна и знакома ученику. Если слово выбрано неверно, оно мешает ясности ответа и создаёт лишние ошибки.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статистика по типичным ошибкам при устном описании изображения
</a:t>
            </a:r>
            <a:endParaRPr lang="en-US" sz="63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 у школьников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чём чаще всего сбивается связный ответ по картинке и какие элементы нужно тренировать в первую очередь.
</a:t>
            </a:r>
            <a:endParaRPr lang="en-US" sz="1182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требуют связки и последовательность: именно они сильнее всего влияют на цельность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разные истории из одной картинки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рюкзак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 лежит открытый рюкзак, рядом — телефон и рассыпанные тетради. Мальчик напряжённо оглядывается вокруг, потому что не может найти важную вещь. В конце он замечает её под столом и успевает на урок.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помощь другу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видит телефон на столе и бегущего одноклассника у двери. Сначала она думает, что он опаздывает, но потом понимает: другу нужна помощь. В финале она догоняет его и вместе они решают проблему.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сообщение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рюкзак и телефон на столе создают ощущение спешки, а бегущий персонаж добавляет напряжение. Сначала кажется, что случилась неудача, но потом приходит сообщение о победе в конкурсе, и настроение резко меняется.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устного ответа по теме speaking and writing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рассказа по картинке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оценить, насколько ответ по visual prompt получился полным, логичным и понятным для слушателя.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рассказ сочетает наблюдение, грамматику и связный сюжет; если один элемент слабый, ответ теряет убедительность.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этого навыка с другими темами урока английского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картинок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изображений ученик учится замечать детали, называть объекты и точно передавать то, что видно. Это основа для любого устного ответа по visual prompts.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speaking tasks важно не просто назвать слова, а соединить их в понятную историю. Этот навык помогает говорить увереннее и не терять логику ответа.
</a:t>
            </a:r>
            <a:endParaRPr lang="en-US" sz="1334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writing tasks полезно уметь строить вступление, основную часть и финал. Рассказ по картинке тренирует связность, которая потом переносится в письменную речь.
</a:t>
            </a:r>
            <a:endParaRPr lang="en-US" sz="129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комиксами и небольшими текстами нужно понимать порядок событий. Visual prompts помогают лучше видеть причинно-следственные связи и времена глаголов.
</a:t>
            </a:r>
            <a:endParaRPr lang="en-US" sz="12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подсказка даёт основу, а рассказ создаёт смысл
</a:t>
            </a:r>
            <a:endParaRPr lang="en-US" sz="4984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prompt задаёт героев, место, действия и настроение, но именно ученик превращает их в связную историю. Точные слова, простые связки и ясный финал делают ответ сильным и убедительным.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2026-05-31T05:57:18Z</dcterms:created>
  <dcterms:modified xsi:type="dcterms:W3CDTF">2026-05-31T05:57:18Z</dcterms:modified>
</cp:coreProperties>
</file>