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7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организмов: ключ к жизни и адаптации
</a:t>
            </a:r>
            <a:endParaRPr lang="en-US" sz="2677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ключевая способность живых существ, обеспечивающая выживание и развитие.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организмам находить пищу, избегать опасности и распространяться по новым территориям. Оно проявляется во множестве форм — от простейших движений клеток до сложных действий человека.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движение важно для всех живых существ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движений в живом мире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движение: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такие как амёбы и жгутиковые, используют псевдоподии и жгутики для перемещения. Это позволяет им эффективно искать пищу и реагировать на стимулы.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движение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обеспечивают активное перемещение животных, используя сокращения для движения конечностей или тела. Это позволяет быстро реагировать на окружающую среду и взаимодействовать с ней.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растений: медленное, но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изменяют положение благодаря тропизмам, реагируя на свет, влагу и прикосновения. Такие движения, хотя и медленные, помогают выживать и развиваться в меняющихся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781" y="4201430"/>
            <a:ext cx="152888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движения одноклеточных организмов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Псевдоподии у амёб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передвигаются, образуя выпячивания цитоплазмы, позволяющие захватывать пищу и менять направление движения.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у инфузорий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покрыты множеством мелких ресничек, скоординированных для движения и перемещения в воде.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у эвглены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использует один или несколько жгутиков для плавного и направленного движения в водной среде.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водной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движения оптимизированы для жизни в жидкости, способствуя реагированию на химические и физические сигналы.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движения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движений варьируются от микроорганизмов до крупных животных в тысячи раз, отражая разнообразие адаптаций.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движений характерна для животных, мотивируя важность эффективных систем локомоции.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— рост частей растения в сторону света, обеспечивающий оптимальное использование энергии для фотосинтеза.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Гидротропизм — направление роста корней к источникам влаги, что повышает выживаемость в засушливых условиях.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Тигмотропизм — реакция на механические раздражители, позволяющая растениям защищаться и закрепляться на опорах.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движения у растений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 растительных движений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и движение к свету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Подсолнухи поворачиваются в течение дня, следуя за солнцем, максимизируя фотосинтез и обеспечивая рост.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гороха как помощники в лазании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растения обвивают опоры, используя тактильный тигмотропизм для устойчивого закрепления и подъёма вверх.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 — быстрый хищник среди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мухоловки мгновенно захлопываются при прикосновении насекомого, демонстрируя уникальные быстрые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механизмы движения животных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сокращаются, приводя к перемещению костей и суставов, обеспечивая локомоцию и разнообразные движения тела.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используются для ходьбы, бега, лазания и прыжков, формируя разные способы передвижения в среде.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Летательные аппараты, такие как крылья, обеспечивают способность к полёту у птиц и насекомых.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 хвосты помогают животным эффективно перемещаться в воде, создавая тягу и маневренность.
</a:t>
            </a:r>
            <a:endParaRPr lang="en-US" sz="9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передвижения животных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в воде и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киты используют плавники для гребков в воде, а птицы, летучие мыши и насекомые — крылья для полёта, используя аэродинамические принципы.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по земле и другим поверхностям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бегают, прыгают или лазают: кенгуру быстро прыгает, обезьяны лазают по деревьям, а змеи скользят по земле, демонстрируя разнообразие движений.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движения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обеспечивается S-образным позвоночником и прочным тазом, позволяющим свободное передвижение на двух ногах.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 с противопоставленными большими пальцами дают возможность выполнять тонкие и сложные манипуляции.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мышц, скелета и нервной системы обеспечивает точность и координацию всех видов движений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контроле движений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мгновенную передачу импульсов от мозга к мышцам, позволяя координировать движения и быстро реагировать на изменения окружающей среды.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спинной мозг, составляющие центральную нервную систему, обрабатывают информацию и принимают решения о направлениях и силе движений.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передает команды от ЦНС к конкретным мышечным группам, обеспечивая выполнение точных и своевременных сокращений.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 безусловные рефлексы играют ключевую роль в автоматизации и адаптации двигательных реакций, облегчая выполнение сложных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движений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типов движений, характерных для разных групп живых организмов, отражающий их уникальные механизмы и адаптации.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организмов развила свои уникальные механизмы движения, соответствующие образу жизни и окружающей среде.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характер движений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способствует развитию обтекаемых форм тела и плавников, позволяющих эффективное передвижение в жидкости при минимальных энергетических затратах.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среда требует крепких ног и лёгких для дыхания, обеспечивающих устойчивость и динамичность движений на твёрдой поверхности.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среда влияет на формирование лёгкого скелета и крыльев, что облегчает полёт и снижает затраты энергии во время перемещений.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движения: интересные примеры адаптаций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Парение птиц-хищников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хищные птицы используют восходящие воздушные потоки для длительного парения без взмахов крыльями. Это снижает энергозатраты при поиске добычи и увеличивает время наблюдения в воздухе.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драконы и планирование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Ящерицы, известные как летучие драконы, обладают кожными перепонками между ребрами, позволяющими им планировать с дерева на дерево. Это необычное движение помогает избегать хищников и быстро перемещаться.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Реактивное движение глубоководных рыб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глубоководные рыбы перемещаются, выбрасывая воду из специальных полостей тела под давлением. Такой реактивный способ обеспечивает быструю маневренность в сложных условиях океанских глубин.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затрат энергии у разных видов движения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перелётов гуси накапливают значительные жировые запасы, что обеспечивает энергию для длительных миграций.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требует наибольших энергетических затрат, бег — умеренных, плавание — минимальных, что отражает адаптационные особенности организмов.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биомеханики движения,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генерации движения у животных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нервной и мышечной систем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выполняют функцию рычагов, обеспечивая основу для мышечного сокращения и передачи усилия при движении организмов различного размера и типа.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суставов важна для разнообразия движений — от гибких изгибов позвоночника до вращения конечностей при беге и лазании.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костей и мышечная масса влияют на скорость и мощность движения, примеры: длинные ноги у лошадей для быстрого бега, гибкий позвоночник змей для плавных изгибов.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Биомеханика и строение опорно-двигательной системы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биомиметика в робототехнике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Робопёс Boston Dynamics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Робот, имитирующий движения млекопитающих, способен ходить, бегать и преодолевать препятствия благодаря сложному управлению суставами и балансом, улучшая возможности роботов в практических задачах.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с крыльями птиц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дроны оснащены механическими крыльями, имитирующими мускулатуру птиц, что позволяет повысить манёвренность и энергоэффективность полёта в сравнении с традиционными пропеллерами.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мышцы для протезов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разработке искусственных мышц даёт возможность создавать протезы с высокой точностью движений, повторяющих естественную моторику человека, что значительно повышает качество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движения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одноклеточных организмов, способных передвигаться за счёт амёбных движений и жгутиков.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сложных структур — плавников у рыб, предшественников конечностей и крыльев у животных.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сушу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конечностей у позвоночных, позволяющих эффективно передвигаться по твёрдым поверхностям и осваивать новые экосистемы.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крыльев у насекомых и птиц, что стало важным этапом в эволюции сложных способов перемещения и расширении ареала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движений организмов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ключ к выживанию и развитию жизни. Его изучение раскрывает принципы адаптации, поддерживает инновации в технологиях и укрепляет взаимосвязь между биологией и смежными науками.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2026-05-08T12:41:35Z</dcterms:created>
  <dcterms:modified xsi:type="dcterms:W3CDTF">2026-05-08T12:41:35Z</dcterms:modified>
</cp:coreProperties>
</file>