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мечтою ловил уходящие тени…»: поэтика недостижимого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стихотворении Бальмонта: мечта, утрата, красота и ускользающее мгновение.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Бальмонт и символизм Серебряного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Бальмонт — яркий символист, для которого важны музыка стиха, свет, звук и настроение. В его лирике предметы становятся знаками скрытого духовного смысла, а не просто деталями реальности.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Рубеж XIX–XX веков: культурная среда стихотворения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культуре нарастает чувство усталости от старых представлений и поиск новых духовных ориентиров.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стремятся передать не событие, а скрытый смысл, настроение и многозначность образов.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обращается к внутреннему миру личности, переживанию мгновения и философским вопросам бытия.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слова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становится способом сохранить ускользающую красоту и зафиксировать неуловимое переживание.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Бальмонта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внутреннего поиска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стихотворения живет не практической целью, а движением к идеалу. Его путь связан с мечтой, ожиданием и постоянным стремлением к прекрасному.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чувствующий мир остро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воспринимает мир как систему знаков и намеков. Даже краткое впечатление для него важно, потому что за ним открывается скрытый смысл.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переживание в стихотворении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возникает устремление к неуловимому: герой внутренне нацелен на то, что манит своей красотой, но не дается в руки.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не завершает движение, а возвращает к поиску: переживание остается открытым, как сама человеческая жажда идеала.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усиливается напряжение попытки удержать мгновение, и вместе с этим растет чувство хрупкости счастья и возможной потери.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движется лирическое переживание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 сюжет, а круг внутреннего стремления героя.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29071"/>
            <a:ext cx="423000" cy="3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мотив стихотворения
</a:t>
            </a:r>
            <a:endParaRPr lang="en-US" sz="202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5750" y="2426050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уходящих теней передает не только быстротечность впечатлений, но и невозможность полностью удержать пережитое. Всё значимое в жизни оказывается чуть дальше, чем позволяет рука.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70700" y="1909325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Ускользание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979450" y="2421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героя направлено к высшей красоте и внутренней полноте. Этот идеал важен именно своей недостижимостью: он задает движение, смысл и напряжение лирического сознания.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5463150" y="1909325"/>
            <a:ext cx="35736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544625" y="4081075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соединяет надежду и печаль. Герой понимает, что желаемое не совпадает с реальностью, но сам процесс поиска остается для него ценным и духовно значимым.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070700" y="3525450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Романтическая утрата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 и символов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мгновение передают краткую вспышку красоты. Они подчеркивают, что ценность переживания особенно заметна именно в своей недолговечности.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в стихотворении связана с неосязаемостью, уходом и невозможностью удержать важное. Этот образ задает ощущение хрупкости и мимолетности бытия.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обозначает внутреннее устремление к идеалу. Она придает лирическому герою направление и превращает его жизнь в духовный поиск.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объединяет все образы в единое смысловое поле. Оно показывает жизнь как непрерывный поиск, а не как достигнутый результат.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803670"/>
            <a:ext cx="4534800" cy="32277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К. Д. Бальмонта «Я мечтою ловил уходящие тени…»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опоры стихотворения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личное переживание связывается с философскими темами времени, памяти и смысла жизни.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чувства в тексте переходят в общие философские вопросы о времени, красоте и внутренней свободе.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К. Д. Бальмонта «Я мечтою ловил уходящие тени…»
</a:t>
            </a:r>
            <a:endParaRPr lang="en-US" sz="982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Преобладающие смысловые акценты в стихотворении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содержание текста поддерживается не только образом, но и звуковой организацией.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Ведущими остаются стремление и утрата; остальные мотивы усиливают философскую глубину и эмоциональную цельность текста.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функции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и звукопись усиливают эмоциональную точность стиха: они придают образам мягкость, напряжение и музыкальность, превращая лирическое высказывание в цельное звучащее переживание.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и символы переводят конкретные образы в сферу переживания: тени, свет и движение читаются как знаки недостижимого идеала, а не как предметное описание реальности.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параллельные конструкции поддерживают ощущение непрерывного стремления, будто мысль не останавливается ни на мгновение. Так в тексте закрепляется мотив внутреннего движения и поиска.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организация стиха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согласных и гласных создают плавный, напевный рисунок, который напоминает о текучести мысли и неустойчивости чувства. Звучание поддерживает настроение ожидания и тревожной сосредоточенности.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у Бальмонта служит смысловой задаче: она передает колебание между надеждой и утратой, связывая звук, образ и эмоцию в единое художественное целое.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строфы выстраивают движение от надежды к утрате и новому стремлению.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К. Д. Бальмонта «Я мечтою ловил уходящие тени…»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строфы помогают увидеть, как меняется эмоциональный тон: от подъема к внутренней тревоге и обратно к поиску.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570" y="969375"/>
            <a:ext cx="4252560" cy="3570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художественные приемы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К. Д. Бальмонта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Приемы показывают, как поэт превращает лирику в символистское размышление о времени, желании и недостижимом.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приемы работают не по отдельности, а совместно: они создают многослойный образ стремления, в котором личное чувство приобретает философское значение.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прямого рассказа о событии стихотворение строится вокруг знака и намека. Конкретные слова здесь важны не сами по себе, а как указание на скрытый духовный смысл.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Бальмонт показывает не бытовую ситуацию, а внутренний поиск человека. Поэтому стихотворение воспринимается как размышление о душе, идеале и недостижимости полного обладания красотой.
</a:t>
            </a:r>
            <a:endParaRPr lang="en-US" sz="1259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предметов отходит на второй план, а на первый выходят настроение, музыка речи и многозначность образов. Такая организация текста характерна для символистской поэзии.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типично для символизма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строфической композиции стихотворения К. Д. Бальмонта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по строфам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не действие, а смену внутреннего напряжения: чувство усиливается, достигает пика и затем не исчезает, а переходит в новое стремление.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линия стихотворения нелинейна: потеря не завершает движение, а запускает повторный импульс поиска.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первая строка работает как ключ ко всему тексту: она соединяет энергию поиска, ощущение недостижимости и романтическую тоску по совершенству.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стихотворения уже слышится главный мотив: человеческое сознание стремится к идеалу, который постоянно ускользает и не становится окончательным достоянием.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«тени» делает цель неосязаемой и призрачной. Оно переводит строку из плана простого образа в область философского размышления.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«я мечтою ловил» сразу задает противоречие: герой действует, но его действие обращено к тому, что по природе не поддается удержанию.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заглавия и первой строки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Проблематика и философский смысл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ставит вопрос о том, что важнее: владение мгновением или способность его пережить. Для Бальмонта ценность имеет сам момент внутреннего озарения.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смысл произведения связан с символистским взглядом на мир: видимая реальность лишь намекает на более глубокую истину, которую можно только приближать.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размышляет о границах человеческого желания. Герой не побеждает недостижимое, но именно это движение делает его духовно живым и открытым красоте.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Мгновение, которое ускользает из ленты новостей
</a:t>
            </a:r>
            <a:pPr algn="l" indent="0" marL="0">
              <a:lnSpc>
                <a:spcPct val="130039"/>
              </a:lnSpc>
              <a:buNone/>
            </a:pPr>
            <a:r>
              <a:rPr lang="en-US" sz="1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Современному школьнику легко узнать в стихотворении собственный ритм жизни: сообщения, уведомления и смена экранов не дают задержаться на одном чувстве. Бальмонт напоминает, что не все важное можно схватить сразу; иногда смысл рождается именно в остановке и внимании.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против быстрого потока впечатлений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особенно откликается в эпоху, когда впечатления быстро сменяют друг друга и почти не успевают стать опытом. Образ ускользающего мгновения заставляет задуматься о памяти как о внутреннем пространстве, где сохраняются не события, а их эмоциональный след.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Красота, которую нужно заметить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видеть ценность в кратком и хрупком. Оно показывает, что красота не всегда бывает громкой или долговечной; иногда она проявляется как едва заметный свет, который важно успеть распознать, пока он не исчез.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стихотворение читается сегодня
</a:t>
            </a:r>
            <a:endParaRPr lang="en-US" sz="1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Поэзия, которая удерживает неуловимое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Бальмонта показывает, что смысл жизни рождается в стремлении к идеалу, а не в окончательном обладании им. Именно поэтому его музыка и символы продолжают звучать убедительно и сегодня.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2026-05-23T16:12:52Z</dcterms:created>
  <dcterms:modified xsi:type="dcterms:W3CDTF">2026-05-23T16:12:52Z</dcterms:modified>
</cp:coreProperties>
</file>