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теории происхождения жизни: основные направления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ключевых гипотез о возникновении жизни и связанных с ними научных вопросов.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2442450" y="4422325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557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перспектива исследований происхождения жизни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мифов до науки: эволюция взглядов на происхождение жизни включает опровержение спонтанного зарождения и разработку абиогенеза как основного научного направления.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Полимеризация и образование протоклеток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молекулы объединялись в длинные цепи, образуя белки и нуклеиновые кислоты. Мембранные структуры способствовали изоляции и появлению праклеток.
</a:t>
            </a:r>
            <a:endParaRPr lang="en-US" sz="909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Миллера–Юри
</a:t>
            </a:r>
            <a:pPr algn="l" indent="0" marL="0">
              <a:lnSpc>
                <a:spcPct val="100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1953 году воспроизведены условия древней Земли, что дало образование аминокислот, подтверждая химическую возможность происхождения жизни из неживого вещества.
</a:t>
            </a:r>
            <a:endParaRPr lang="en-US" sz="999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органических молекул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неорганических веществ возникали простые органические соединения — первые строительные блоки жизни, положившие начало дальнейшему усложнению биомолекул.
</a:t>
            </a:r>
            <a:endParaRPr lang="en-US" sz="909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абиогенеза: основы и развитие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35224" y="0"/>
            <a:ext cx="250645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81475"/>
            <a:ext cx="65541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Миллера–Юри: эмпирическая проверка идеи абиогенеза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163775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доказало, что органические компоненты жизни могли образоваться естественным путём, что стало важной вехой в понимании химических основ возникновения живого.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69368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лаборатории Смита и Миллера симулировали атмосферу древней Земли с помощью газовой смеси и электрических разрядов, создавая аминокислоты из простых веществ.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абиогенеза на Земле: последовательность событий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этапы демонстрируют постепенный переход от простых молекул к полноценным живым организмам в течение сотен миллионов лет.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подчёркивает комплексность и длительность процессов, приводивших к возникновению жизни на Земле.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в области биохимии и палеобиологии (2020–2023)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РНК в происхождении жизни: гипотеза РНК-мира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способна одновременно хранить генетическую информацию и катализировать химические реакции, что делает её сильным кандидатом на роль первой молекулы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рибозимов демонстрирует каталитические свойства РНК, подтверждающие её потенциальную функциональность в примитивных биохимических системах.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нестабильность РНК и сложности её спонтанного образования ставят под вопрос её исключительность в ранней эволюции биомолекул.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300" y="1743470"/>
            <a:ext cx="2900400" cy="1883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200" y="1797478"/>
            <a:ext cx="2900400" cy="18297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597261" y="4094600"/>
            <a:ext cx="24993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показывают, что экосистемы у «чёрных курильщиков» богаты микроорганизмами, использующими химическую энергию, что указывает на возможное место зарождения жизни.
</a:t>
            </a:r>
            <a:endParaRPr lang="en-US" sz="729" dirty="0"/>
          </a:p>
        </p:txBody>
      </p:sp>
      <p:sp>
        <p:nvSpPr>
          <p:cNvPr id="10" name="Text 2"/>
          <p:cNvSpPr txBox="1"/>
          <p:nvPr/>
        </p:nvSpPr>
        <p:spPr>
          <a:xfrm>
            <a:off x="1586425" y="3843050"/>
            <a:ext cx="25101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Биоценозы у глубоководных гидротермальных источников
</a:t>
            </a:r>
            <a:endParaRPr lang="en-US" sz="864" dirty="0"/>
          </a:p>
        </p:txBody>
      </p:sp>
      <p:sp>
        <p:nvSpPr>
          <p:cNvPr id="11" name="Text 3"/>
          <p:cNvSpPr txBox="1"/>
          <p:nvPr/>
        </p:nvSpPr>
        <p:spPr>
          <a:xfrm>
            <a:off x="4984559" y="4094600"/>
            <a:ext cx="24885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структуры в гидротермальных отложениях могут катализировать реакции образования пептидов и кислот, создавая благоприятные условия для протоклеток.
</a:t>
            </a:r>
            <a:endParaRPr lang="en-US" sz="869" dirty="0"/>
          </a:p>
        </p:txBody>
      </p:sp>
      <p:sp>
        <p:nvSpPr>
          <p:cNvPr id="12" name="Text 4"/>
          <p:cNvSpPr txBox="1"/>
          <p:nvPr/>
        </p:nvSpPr>
        <p:spPr>
          <a:xfrm>
            <a:off x="4973762" y="3843050"/>
            <a:ext cx="24993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и синтез органических соединений
</a:t>
            </a:r>
            <a:endParaRPr lang="en-US" sz="864" dirty="0"/>
          </a:p>
        </p:txBody>
      </p:sp>
      <p:sp>
        <p:nvSpPr>
          <p:cNvPr id="13" name="Text 5"/>
          <p:cNvSpPr txBox="1"/>
          <p:nvPr/>
        </p:nvSpPr>
        <p:spPr>
          <a:xfrm>
            <a:off x="340200" y="319550"/>
            <a:ext cx="8493000" cy="5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Гидротермальные источники: водная среда для жизни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Панспермия: гипотеза внеземного происхождения жизни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показали выживание микроорганизмов в экстремальных космических условиях, однако прямых доказательств передачи жизни не существует, оставляя вопрос открытым.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Согласно панспермии, жизнь или её предшественники могли быть занесены на Землю с метеоритами и кометами, что подтверждают обнаруженные органические молекулы в космических объектах.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1806753"/>
            <a:ext cx="3147000" cy="172159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современных гипотез происхождения жизни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характеристики и доказательную базу четырёх ключевых гипотез происхождения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 одна гипотеза не даёт полного ответа, но их совокупность расширяет понимание происхождения жизни.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Nature, Science, 2020–2023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Опарин предположил, что коацерватные капли образуются из смеси белков, липидов и углеводов, создавая оболочки, отделяющие внутреннюю среду от окружающей.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структуры способны аккумулировать молекулы и облегчать химические реакции, имитируя функции клеточной мембраны в примитивных условиях.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помогает объяснить, как первые биологические системы могли изолироваться и получить стабильность необходимую для эволюции.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эксперименты подтвердили возможность формирования коацерватов, поддерживая теоретическую значимость гипотезы для происхождения жизни.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Коацерватные капли Александра Опарина: модель протоклетки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шкала появления жизни на Земле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жизни — результат длительной химической и биологической эволюции, занимающей миллиарды лет, с важными этапами между образованием планеты и появлением сложных организмов.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постепенность и сложность процессов, показывая ключевые промежутки, необходимые для формирования первичной живой материи и дальнейшей эволюции.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Обзорные исследования по геохронологии и палеобиологии, Nature Reviews, 2021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4200" y="1333162"/>
            <a:ext cx="4910400" cy="33998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4475"/>
            <a:ext cx="4516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Луи Пастера и опровержение самозарождения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683025" y="1114069"/>
            <a:ext cx="19995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Луи Пастер в XIX веке провёл серию опытов, доказывающих невозможность спонтанного возникновения микроорганизмов в стерильной среде. В частности, эксперимент с колбой-лебединой шеей исключил попадание микроорганизмов из воздуха.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83025" y="2984650"/>
            <a:ext cx="19995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Пастера окончательно отвергли теорию самозарождения, заложив фундамент микробиологии. Его открытия способствовали развитию санитарных практик и гигиены, существенно повлияв биологическую науку и медицину.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трудов Александра Опарина и Джона Холдейна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9053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 Опарин (СССР) и Холдейн (Великобритания) предложили гипотезу о химической эволюции жизни в восстановительной атмосфере. Их работы объединили биологию и химию для объяснения начала жизни.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99087" y="2099525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первичной атмосферы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Предполагалось, что атмосфера содержала водород, метан, аммиак, что способствовало формированию органических соединений под действием ультрафиолета и электрических разрядов.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22588" y="25491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Общественное и научное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Концепции Опарина и Холдейна стимулировали дальнейшие исследования в биохимии и астробиологии, а также выработку интердисциплинарных подходов к изучению происхождения жизни.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150" y="1066510"/>
            <a:ext cx="2797500" cy="2119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1250" y="1153560"/>
            <a:ext cx="2847000" cy="2032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9757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соединения на спутнике Титан
</a:t>
            </a:r>
            <a:pPr algn="l" indent="0" marL="0">
              <a:lnSpc>
                <a:spcPct val="100000"/>
              </a:lnSpc>
              <a:buNone/>
            </a:pPr>
            <a:r>
              <a:rPr lang="en-US" sz="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атмосферы Титана выявили сложные органические молекулы, которые считаются предшественниками живых систем. Это открытие расширяет представления о возможных местах происхождения жизни за пределами Земли.
</a:t>
            </a:r>
            <a:endParaRPr lang="en-US" sz="834" dirty="0"/>
          </a:p>
        </p:txBody>
      </p:sp>
      <p:sp>
        <p:nvSpPr>
          <p:cNvPr id="10" name="Text 2"/>
          <p:cNvSpPr txBox="1"/>
          <p:nvPr/>
        </p:nvSpPr>
        <p:spPr>
          <a:xfrm>
            <a:off x="53494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Аминокислоты в метеоритах Мурчисон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метеорите Мурчисон найдено более 70 видов органических соединений, включая аминокислоты. Это подтверждает идею заноса компонентов жизни из космоса и поддерживает гипотезу панспермии.
</a:t>
            </a:r>
            <a:endParaRPr lang="en-US" sz="904" dirty="0"/>
          </a:p>
        </p:txBody>
      </p:sp>
      <p:sp>
        <p:nvSpPr>
          <p:cNvPr id="11" name="Text 3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Находки органических молекул и аминокислот вне Земли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и нерешенные вопросы современной науки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Несовершенство лабораторных моделей ограничивает понимание полной цепочки биохимической эволюции от простых молекул до живых систем.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Сложности возникают при объяснении возникновения самоподдерживающихся метаболических циклов и их устойчивости в естественных условиях.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Достоверное моделирование формирования и стабильности клеточных мембран остаётся одной из ключевых задач для изучения первичных этапов жизни.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достижения синтетической биологии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387825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искусственные протоклетки с липидными двойными мембранами, демонстрирующие основные свойства живых клеток.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5762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Разработаны минимальные клетки с синтетической ДНК, способные к саморепликации и воспроизведению функций, аналогичных живым организмам.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264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Инновационные инструменты, такие как CRISPR и искусственные ферменты, позволяют моделировать зарождение жизни в лабораторных условиях.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766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и философские вопросы возникают в связи с созданием жизни «в пробирке» и переосмыслением понятий биологической сущности.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молекулы жизни: ДНК, РНК, белки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ДНК и РНК в сохранении и передачи информации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обеспечивает стабильное хранение наследственной информации благодаря своей двойной спирали. РНК играет роль носителя информации и каталитического агента, участвующего в биосинтезе и регуляции.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белков в биологических системах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выполняют разнообразные функции: являются ферментами, катализирующими реакции, структурными элементами и регуляторами метаболических процессов в клетках.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9547"/>
            <a:ext cx="84798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поиска жизни за пределами Земли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378050"/>
            <a:ext cx="2207100" cy="17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Миссия Curiosity на Марсе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Доказала наличие древних водоемов и органических молекул в породах, что свидетельствует о пригодности планеты для жизни в прошлом.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321513" y="2378050"/>
            <a:ext cx="2207100" cy="17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спутников Европы и Энцелада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Обнаружены подледные океаны и выбросы воды с органическими веществами — перспективные места для существования жизни вне Земли.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355900" y="2378050"/>
            <a:ext cx="2207100" cy="17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миссий Europa Clipper и JUICE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Будущие экспедиции нацелены на поиск биомаркеров, специфичных молекул, указывающих на наличие или следы жизни на ледяных спутниках.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019" y="1692275"/>
            <a:ext cx="208425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0244" y="1692275"/>
            <a:ext cx="208425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4332" y="1715735"/>
            <a:ext cx="239100" cy="19128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проблемы происхождения жизни в современной науке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03400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Междисциплинарные исследования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Объединяют биологию, химию, физику, астрономию и геологию для комплексного изучения возникновения жизни на Земле и вне её.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706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исследований способствуют развитию биоинженерии, медицины и экологии, открывая новые возможности для науки и здравоохранения.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4708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происхождения жизни интегрирована в программы вузов и школ, развивая научное мышление и мировоззрение будущих поколений.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и перспективы изучения происхождения жизни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Текущие гипотезы подчёркивают многогранность проблемы и стимулируют научный прогресс, открывая новые горизонты в астробиологии, синтетической биологии и фундаментальных науках.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2026-05-10T00:15:40Z</dcterms:created>
  <dcterms:modified xsi:type="dcterms:W3CDTF">2026-05-10T00:15:40Z</dcterms:modified>
</cp:coreProperties>
</file>