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речи: как язык меняется в разных ситуациях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в зависимости от цели, адресата и обстановки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знать стили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точнее понимать тексты, уместно говорить и писать, а также избегать речевых ошибок в сочинениях, ответах и сообщениях по предметам.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увидеть, что язык умеет приспосабливаться к разным задачам общения: от дружеской беседы до документа или учебного текста.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стилей речи выделяют в русском языке.
</a:t>
            </a:r>
            <a:endParaRPr lang="en-US" sz="1896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 для 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стили речи и их 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стиля есть своя сфера употребления, цель и языковые средства.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речи определяется не только темой, но и задачей текста: сообщить, объяснить, убедить или создать образ.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 в повседневной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 нужен в обычных беседах, переписке с друзьями и семейных разговорах. Он звучит естественно, потому что отражает живую устную речь и быструю смену реплик.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него характерны короткие предложения, неполные фразы и обращения. Часто используются частицы, междометия и слова, которые делают речь более непосредственной и эмоциональной.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часто встречаются знакомые слова и выражения: привет, пока, давай, классно, здорово. Они помогают быстро передать настроение и отношение к собеседнику.
</a:t>
            </a:r>
            <a:endParaRPr lang="en-US" sz="981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уместен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подходит для неофициального общения, но не для документов или учебных ответов. Главное его достоинство — естественность, понятность и близость к повседневной жизни.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стили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в каких сферах школьник сталкивается со стилями речи чаще всего.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и учебный стили встречаются особенно часто, но каждый стиль важен в своей ситуации общения.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для учебного объяснения, без статистического источника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стиль: точность и логичность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встречается в учебниках, словарях, справочниках, ответах по предметам и небольших сообщениях. Он помогает передавать знания так, чтобы читатель понимал смысл без двусмысленности.
</a:t>
            </a:r>
            <a:endParaRPr lang="en-US" sz="830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стиля важны точные определения, термины и последовательное изложение. В тексте обычно нет лишних эмоций, зато есть логика, ясность и строгий порядок мыслей.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научной речи часто используются слова поэтому, следовательно, значит, например, то есть. Они показывают причину, вывод или пояснение и помогают строить рассуждение по шагам.
</a:t>
            </a:r>
            <a:endParaRPr lang="en-US" sz="912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позволяет объяснять явления, сравнивать факты и делать выводы. Благодаря ему текст становится понятным, точным и удобным для учебы и проверки знаний.
</a:t>
            </a:r>
            <a:endParaRPr lang="en-US" sz="9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стиль по признакам 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установить, к какому стилю относится 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 в документах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нужен в заявлениях, расписках, приказах, правилах, справках и официальных объявлениях. Он используется там, где требуется точная передача сведений и строгая форма.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официально-делового стиля характерны краткость, однозначность и отсутствие личных эмоций. Текст строится так, чтобы его нельзя было понять по-разному.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текстах часто встречаются устойчивые выражения: прошу предоставить, в соответствии с, обязуется, настоящим сообщаем. Эти обороты делают документ стандартным и удобным для оформления.
</a:t>
            </a:r>
            <a:endParaRPr lang="en-US" sz="856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 помогает поддерживать порядок в школьной и общественной жизни. Он нужен, когда особенно важны точность, ответственность и единые правила оформления.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стиль: слово, которое привлекает внимание
</a:t>
            </a:r>
            <a:endParaRPr lang="en-US" sz="2095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Новость, которую обсуждает весь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линейке объявили о сборе книг для библиотек младших классов. В заметке было не только сообщение о факте, но и призыв присоединиться к акции. Именно так работает публицистический стиль: он сообщает и одновременно побуждает к действию.
</a:t>
            </a:r>
            <a:endParaRPr lang="en-US" sz="108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Выступление, которое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классном собрании ученик рассказывал о волонтерской помощи и задавал слушателям вопросы: почему важно не оставаться равнодушным? Такой текст строится так, чтобы вызвать отклик, поэтому в нем уместны яркие слова и эмоциональные оценки.
</a:t>
            </a:r>
            <a:endParaRPr lang="en-US" sz="1099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о важном событии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газете появился материал о Дне здоровья. Автор привел факты, добавил выразительные детали и подчеркнул значимость события для всех учеников. Публицистический стиль делает сообщение не только понятным, но и по-настоящему заметным.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средства чаще встречаются в разных стилях
</a:t>
            </a:r>
            <a:endParaRPr lang="en-US" sz="2027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стили по-разному отбирают слова и обороты: это видно по тому, какие языковые средства в них преобладают.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Научный, официально-деловой и художественный стили опираются на свои ведущие средства, а разговорный и публицистический сильнее зависят от ситуации общения.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характеристикам пяти стилей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и выразительность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не просто сообщает факт, а рисует картину. Слова подбираются так, чтобы читатель увидел предмет, почувствовал настроение и представил героя или событие ярче.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 делает описание живым и убедительным. Небольшая подробность может передать время, место, состояние героя или атмосферу сцены лучше, чем длинное объяснение.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сравнения, метафоры и олицетворения помогают автору создать особую интонацию. Благодаря им обычные слова приобретают эмоциональность и художественную силу.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воздействует на воображение и чувства. Он помогает не только понять содержание, но и сопереживать, сравнивать, размышлять и запоминать прочитанное.
</a:t>
            </a:r>
            <a:endParaRPr lang="en-US" sz="7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и выражений в разных стилях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выражается по-разному: выбор слов сразу подсказывает стиль текста.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служит главным ориентиром: разговорные, научные, деловые и образные слова сразу задают нужный стиль и тон текста.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«Стили речи»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 и речевые ошибки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сочинении появляются слишком разговорные слова, текст звучит небрежно и теряет точность. Важно подбирать лексику, которая соответствует задаче и теме высказывания.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эмоциональность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документе или объяснении чрезмерные эмоции мешают понять смысл. Там, где нужна ясность, лучше использовать нейтральные и точные выражения без оценок.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завершить текст, полезно спросить себя: подходит ли это слово именно здесь? Такая проверка помогает избежать ошибок и сделать речь грамотной.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Канцеляризмы в 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официальные обороты в обычной беседе звучат неестественно и тяжеловесно. Речь становится понятнее, если выбирать простые слова и короткие конструкции.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стиль для школьного 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стиля зависит от цели, адресата и ситуации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стиль связан с целью общения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Определяем задачу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выясняем, зачем создаётся текст: сообщить, объяснить, попросить, описать или воздействовать на читателя.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Выбираем тон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фактов нужен нейтральный и точный тон, для разговора — естественный, для убеждения — более выразительный и заметный.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Подбираем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общения помогает выбрать нужную лексику: термины, стандартные формулы, разговорные слова или образные выражения.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уместность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важно убедиться, что слова и предложения подходят ситуации. Тогда текст звучит ясно, правильно и убедительно.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стилей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стиль заметен по сочетанию нескольких признаков, а не по одному слову или обороту.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стилей есть свои ведущие качества: разговорность, точность, стандартность или образность. Именно они помогают быстро распознать текст.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признаков пяти стилей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в жизни школьника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школьник слушает объяснения, читает правила и отвечает по предмету. Здесь особенно важны точность, последовательность и умение подбирать слова по теме.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сочинении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пишет изложение или сочинение, нужно учитывать задачу текста. Описание, рассказ и рассуждение требуют разных слов, построения предложений и тона.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разговорах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с одноклассниками и в семье чаще используется разговорный стиль. Он помогает говорить просто, быстро и естественно, без лишней торжественности.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и новостях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Новости, правила, рассказы и сказки показывают разные стили речи. Сравнивая их, школьник лучше понимает, как язык меняется в зависимости от цели.
</a:t>
            </a:r>
            <a:endParaRPr lang="en-US" sz="9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важно уметь узнавать стиль речи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понимать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стиль определён, легче понять, что автор хочет сообщить: объяснить, описать, убедить или просто поддержать разговор. Это ускоряет чтение и делает его осмысленным.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стилей помогает выбирать нужные слова и строить фразы так, чтобы текст соответствовал задаче. Тогда сочинение, изложение или ответ звучат уместно.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умение различать стили помогает не смешивать разговорные и официальные слова. Благодаря этому речь становится ясной, естественной и более убедительной.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школьник видит, где слово не подходит, он реже делает речевые ошибки. Это особенно важно в учебных работах, где оцениваются точность и культура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помогают говорить и писать уместно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показывают, как язык подстраивается под ситуацию общения. Если знать их особенности, легче понимать тексты, выбирать точные слова и выражать мысли грамотно.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2026-05-28T16:14:58Z</dcterms:created>
  <dcterms:modified xsi:type="dcterms:W3CDTF">2026-05-28T16:14:58Z</dcterms:modified>
</cp:coreProperties>
</file>