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Пасха в семье Мюллеров: дом, сад, яйца, заяц и радостный завтрак.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Familie Müller feiert Ostern
</a:t>
            </a:r>
            <a:endParaRPr lang="en-US" sz="41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Германии: что важно знать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Пасха называется Ostern и приходит весной. В семьях её ждут в марте или апреле, а на уроке немецкого языка легко запомнить слова про семью, цветы, яйца, подарки и добрых праздничных героев.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уже в весенних красках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Мюллеров всё готово к празднику: на подоконниках стоят тюльпаны, а свет из окон делает комнату особенно тёплой. Даже обычный стол выглядит празднично, потому что на нём лежит аккуратная скатерть.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для пасхальных яиц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кухонном столе ждёт корзинка, в которую позже положат окрашенные яйца. Рядом лежат салфетки с узорами, и вся комната выглядит нарядно. Кажется, будто праздник уже постучался в дверь.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улыбается весне
</a:t>
            </a:r>
            <a:pPr algn="l" indent="0" marL="0">
              <a:lnSpc>
                <a:spcPct val="100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Пасхой дом семьи выглядит по-настоящему весёлым: всё чисто, ярко и по-домашнему. Цветы на окне, красивая корзинка и праздничные детали создают настроение, в котором хочется улыбаться и помогать.
</a:t>
            </a:r>
            <a:endParaRPr lang="en-US" sz="1316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семьи Мюллеров перед праздником
</a:t>
            </a:r>
            <a:endParaRPr lang="en-US" sz="26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681" y="1295150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406" y="1295150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2856" y="1295150"/>
            <a:ext cx="338438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семье Мюллеров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заботливо украшает дом и следит, чтобы всё было готово к празднику. Она умеет быстро навести порядок и всегда находит для детей доброе слово.
</a:t>
            </a:r>
            <a:endParaRPr lang="en-US" sz="126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
</a:t>
            </a:r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помогает с покупками и вместе с детьми готовит сад к поиску яиц. Он любит работать спокойно и всегда поддерживает праздничную суету.
</a:t>
            </a:r>
            <a:endParaRPr lang="en-US" sz="134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
</a:t>
            </a:r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печёт сладкую выпечку и рассказывает семейные истории. У неё всё получается особенно вкусно, а рядом с ней всем становится уютнее.
</a:t>
            </a:r>
            <a:endParaRPr lang="en-US" sz="133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детей помогают по дому, украшают сад и с нетерпением ждут подарков. Им особенно нравится прятать и искать яйца, потому что это весело.
</a:t>
            </a:r>
            <a:endParaRPr lang="en-US" sz="13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Пасхе шаг за шагом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семейных дел перед праздником Ostern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 уже превращают обычные яйца в праздничное украшение для весеннего стола.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делают яйца яркими и заметными.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праздничных яиц в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заяц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заяц нравится детям, потому что он кажется добрым и немного волшебным. В истории он приносит сладости и помогает празднику стать ещё веселее.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прячет яйца в саду так ловко, будто играет в секретную игру. Для детей это не просто символ, а настоящий маленький помощник весны.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появляются веточки и свежие цветы. Дом сразу выглядит светлее и по-весеннему.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декор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расставляет фигурки зайцев, кладёт украшения и добавляет цветные ленточки. Всё становится особенно нарядным.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штрихи в саду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развешивают детали и проверяют, всё ли готово к празднику. Сад выглядит дружелюбно и очень красиво.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 и сада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бабушка начинают с теста: смешивают нужные продукты, тщательно вымешивают его и ждут, когда оно станет мягким и послушным.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 теста получаются сладкий хлеб и маленькие булочки. На кухне становится тепло, а аромат выпечки быстро разносится по всему дому.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готовым угощениям ставят масло, мёд и варенье. Каждый может выбрать своё любимое сочетание и сделать завтрак особенно вкусным.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выпечка появляется на столе, праздник чувствуется сразу. Дома становится уютно, а дети с нетерпением ждут, когда можно будет попробовать.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Пасхальная выпечка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утро Пасхи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семейных событий в праздничное утро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под кустом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куста дети замечают яркое яйцо и сразу улыбаются. Оно лежит почти на виду, но всё равно кажется маленькой находкой. Рядом тихо шуршит трава, а сад выглядит как место для весёлого поиска.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Сюрприз возле скамейки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скамейки прячется ещё одно яйцо, и его не так просто увидеть. Дети наклоняются, смотрят внимательно и ищут дальше. В этот момент игра становится похожей на настоящее приключение на свежем воздухе.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ищут пасхальные яйца в саду
</a:t>
            </a:r>
            <a:endParaRPr lang="en-US" sz="2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Мюллеров завтракает на Пасху
</a:t>
            </a:r>
            <a:endParaRPr lang="en-US" sz="261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семья садится за стол и желает друг другу: Guten Morgen. На столе стоят хлеб, яйца и сыр, а рядом — тёплый чай для всех.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выбирают фрукты и с удовольствием пробуют угощение. Такой завтрак помогает спокойно начать праздник и почувствовать, что все вместе.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говорят тихо и дружелюбно, смеются и делятся новостями. Здесь особенно подходят слова das Frühstück, der Käse, die Früchte и zusammen essen.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6543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маленькие сюрпризы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986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момент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392861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находят свои сюрпризы и радуются каждому подарку. Для них это не просто сладости, а личный и очень тёплый знак праздника.
</a:t>
            </a:r>
            <a:endParaRPr lang="en-US" sz="978" dirty="0"/>
          </a:p>
        </p:txBody>
      </p:sp>
      <p:sp>
        <p:nvSpPr>
          <p:cNvPr id="10" name="Text 4"/>
          <p:cNvSpPr txBox="1"/>
          <p:nvPr/>
        </p:nvSpPr>
        <p:spPr>
          <a:xfrm>
            <a:off x="224321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корзинок
</a:t>
            </a:r>
            <a:endParaRPr lang="en-US" sz="1170" dirty="0"/>
          </a:p>
        </p:txBody>
      </p:sp>
      <p:sp>
        <p:nvSpPr>
          <p:cNvPr id="11" name="Text 5"/>
          <p:cNvSpPr txBox="1"/>
          <p:nvPr/>
        </p:nvSpPr>
        <p:spPr>
          <a:xfrm>
            <a:off x="227321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взрослые раскладывают в корзинки шоколадные яйца, открытки и фигурки зайчиков. Каждая вещь выглядит как маленький знак внимания для детей.
</a:t>
            </a:r>
            <a:endParaRPr lang="en-US" sz="938" dirty="0"/>
          </a:p>
        </p:txBody>
      </p:sp>
      <p:sp>
        <p:nvSpPr>
          <p:cNvPr id="12" name="Text 6"/>
          <p:cNvSpPr txBox="1"/>
          <p:nvPr/>
        </p:nvSpPr>
        <p:spPr>
          <a:xfrm>
            <a:off x="555376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улыбки
</a:t>
            </a:r>
            <a:endParaRPr lang="en-US" sz="1420" dirty="0"/>
          </a:p>
        </p:txBody>
      </p:sp>
      <p:sp>
        <p:nvSpPr>
          <p:cNvPr id="13" name="Text 7"/>
          <p:cNvSpPr txBox="1"/>
          <p:nvPr/>
        </p:nvSpPr>
        <p:spPr>
          <a:xfrm>
            <a:off x="558376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все смотрят на находки, сравнивают открытки и смеются. Так обычная корзинка превращается в источник радости и семейного настроения.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игры детей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дети осторожно катят яйца по траве. Они смотрят, чьё яйцо дальше покатится, и делают это очень vorsichtig, чтобы игра оставалась весёлой.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дети сравнивают узоры и выбирают самое красивое яйцо. Иногда появляется маленький der Sieger, но главная победа — это хорошее настроение и смех.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начинает с простых слов: früher, damals. Она вспоминает, как в детстве тоже искала яйца и радовалась каждому найденному сюрпризу.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рассказывает, как вместе с близкими пекла праздничный хлеб. Эти воспоминания помогают детям представить, как выглядела Пасха много лет назад.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истории важны die Erinnerung и die Tradition. Бабушка показывает, что добрые семейные обычаи не исчезают, если их бережно передавать.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бабушка erzählt, дети слушают очень внимательно. Они понимают, что семейные рассказы делают праздник ещё теплее и ближе.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бабушка рассказывает о празднике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этот день семейным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проводит праздник дома спокойно и без спешки. Это создаёт ощущение тепла, дружбы и безопасного праздника для всех.
</a:t>
            </a:r>
            <a:endParaRPr lang="en-US" sz="1505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помогают друг другу: взрослые готовят, дети участвуют в играх и поиске. Так каждый чувствует себя нужным и важным.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суеты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много улыбок, смеха и добрых слов. Праздник напоминает, что самые приятные моменты часто бывают простыми.
</a:t>
            </a:r>
            <a:endParaRPr lang="en-US" sz="15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двор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солнечный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распускаются первые цветы, и дом выглядит особенно нарядно. Весна делает всё вокруг ярким и живым, как будто праздник сам вышел в сад.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тёплый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Поют птицы, светит мягкое солнце, и воздух становится теплее. Здесь легко почувствовать der Frühling, weil alles hell und warm wirkt.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цветные яйца, сладкая выпечка, игра в саду и семейный завтрак. Именно такие моменты создают чувство заботы, тепла и Freude.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радости остаются у детей в памяти после праздника.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праздник становится особенно тёплым, когда все делают что-то gemeinsam. Вместе легче готовить, искать яйца и радоваться даже маленьким успехам.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die Tradition живёт в простых действиях. Семейные привычки, улыбки и забота делают день не только красивым, но и важным.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эта история учит ценить Nähe и добрые слова. Когда люди относятся друг к другу lieb, праздник запоминается надолго и очень светло.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Пасха, которую хочется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семье Мюллеров — это весна, уют и общая радость. Яйца, заяц, выпечка, игры и завтрак делают этот день тёплым и по-настоящему счастливым.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2026-05-25T04:04:01Z</dcterms:created>
  <dcterms:modified xsi:type="dcterms:W3CDTF">2026-05-25T04:04:01Z</dcterms:modified>
</cp:coreProperties>
</file>