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вероятность и случайные процессы в естествознании
</a:t>
            </a:r>
            <a:pPr algn="l" indent="0" marL="0">
              <a:lnSpc>
                <a:spcPct val="90000"/>
              </a:lnSpc>
              <a:buNone/>
            </a:pPr>
            <a:r>
              <a:rPr lang="en-US" sz="18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Узнайте, как новая информация меняет наши оценки событий, и как вероятности описывают изменения во времени.
</a:t>
            </a:r>
            <a:endParaRPr lang="en-US" sz="184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ситуациях мир подсказывает нам частичные данные, но точный исход заранее неизвестен. Условная вероятность показывает, как один признак влияет на другой, а случайные процессы описывают последовательности состояний во времени.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идеи важны в курсе естествознания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события A при условии события B обозначается P(A|B). Она отвечает на вопрос: насколько вероятно A, если B уже произошло или его можно считать известным?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P(A|B) и P(A) зависит от связи A и B: условие может увеличить, уменьшить или почти не изменить вероятность. Это делает условную вероятность «настройкой» под новые данные.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условной вероятности: P(A|B)=P(A∩B)/P(B) при P(B)&gt;0. Здесь пересечение A∩B означает совместное выполнение обеих частей условия.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условной вероятности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042" y="1394038"/>
            <a:ext cx="358791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набор формул выбирают не «по привычке», а по типу исходных данных — что известно и что требуется найти.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Конспект по урокам 99–100 (теоретические формулы)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Столбцы: Формула, Смысл, Когда используется. Фокус: одна и та же задача решается разными записями в зависимости от того, что известно.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раздела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действий, который подходит для тестов, отбора и задач с несколькими этапами наблюдения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условную вероятность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Идём по ветвям и собираем путь
</a:t>
            </a:r>
            <a:pPr algn="l" indent="0" marL="0">
              <a:lnSpc>
                <a:spcPct val="115000"/>
              </a:lnSpc>
              <a:buNone/>
            </a:pPr>
            <a:r>
              <a:rPr lang="en-US" sz="13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вероятностей описывает последовательные этапы наблюдения: сначала выбирается ветвь на первом шаге, затем — на следующем. Вероятность конкретного пути получается как произведение вероятностей вдоль него.
</a:t>
            </a:r>
            <a:endParaRPr lang="en-US" sz="1367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Суммируем подходящие траектории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вероятность события равна сумме вероятностей всех путей, которые приводят к этому событию. Такая схема удобна для задач о двух испытаниях подряд и для диагностических цепочек.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вероятностей как модель поэтапного выбора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Демонстрационные вероятности (для наглядности), без привязки к конкретным реальным данным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показано, как условие B по-разному влияет на A: где-то усиливает оценку, где-то почти не меняет её.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одинакова: мы обновляем оценку, опираясь на совместимость событий и на то, насколько «B» реально связано с «A».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новая информация меняет вероятность события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Байеса связывает «вероятность причины» и «вероятность следствия»: P(A|B)=P(B|A)P(A)/P(B). Она позволяет перейти от наблюдаемого факта к оценке возможной причины.
</a:t>
            </a:r>
            <a:endParaRPr lang="en-US" sz="1083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Применять Байеса удобно, когда событие B уже зафиксировано, а требуется понять, насколько вероятно, что именно причина A привела к этому результату. Так решают задачи распознавания и диагностики.
</a:t>
            </a:r>
            <a:endParaRPr lang="en-US" sz="1019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о базовой вероятности P(A): если причина редкая, то даже при положительном наблюдении она может оставаться менее вероятной, чем кажется «на первый взгляд».
</a:t>
            </a:r>
            <a:endParaRPr lang="en-US" sz="108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Байеса и обратный вывод о причине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Демонстрационный разбор категорий (TN/FP/FN/TP), без утверждения о реальных параметрах конкретного теста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хороших характеристиках теста доля ложноположительных результатов может быть заметной, если болезнь встречается редко.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болезни при положительном результате определяется не только «качеством теста», но и распространённостью болезни в группе. Поэтому P(болезнь|положит.) не равна чувствительности.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положительный тест не равен вероятности болезни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A и B независимы, если знание о B не меняет оценку A: P(A|B)=P(A). Тогда также выполняется P(A∩B)=P(A)P(B).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 зависимость событий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 условие B изменяет вероятность A, то события называют зависимыми: наблюдение одного влияет на ожидаемый результат другого. Это отражает связь между причинами или факторами.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естествознании независимость часто используют как приближение, потому что модели упрощают реальность. Проверка по данным наблюдений помогает понять, насколько это приближение допустимо в конкретной задаче.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601" y="1808050"/>
            <a:ext cx="2277698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теории вероятностей и случайным процессам (обобщение школьного курса).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Столкнувшись с изменениями во времени, мы описываем не одно значение, а целую «линию развития» случайной величины. Понимание базовых терминов помогает корректно формулировать модели и интерпретировать результаты наблюдений.
</a:t>
            </a:r>
            <a:endParaRPr lang="en-US" sz="894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процесс задаёт временную динамику: его можно сравнивать через состояние, ожидание и меру разброса, а траектория показывает конкретный возможный исход.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случайных процессов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которые «живут» во времени: примеры случайных процессов
</a:t>
            </a:r>
            <a:endParaRPr lang="en-US" sz="1836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как набор траекторий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осадки меняются изо дня в день так, что предсказать точное значение заранее невозможно. Однако можно сравнивать типичные колебания и всплески. Отдельные наблюдения складываются в траектории, по которым видны сезонные закономерности.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и звонки: ритм случайного потока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пассажиров в очереди или звонков в час то растёт, то падает, реагируя на события и режим работы. Даже если средний уровень понятен, отдельные часы заметно отличаются. Траектория позволяет увидеть периоды нагрузки.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природа: надежность и численность во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оборудования возникают отказы в разные моменты, а в природе колеблется численность популяций. Тренд может быть устойчивым или периодическим, но конкретная последовательность событий всегда случайна. Поэтому модели помогают искать закономерности, не обещая «идеальный прогноз».
</a:t>
            </a:r>
            <a:endParaRPr lang="en-US" sz="7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переходов: будущее определяется текущим состоянием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Маркова как модель переходов между состояниями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учебный пример формата матрицы переходов (точные численные данные зависят от предметной области).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вероятностей по каждой строке равна 1: система не «исчезает», а обязательно выбирает один из вариантов следующего состояния.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самым высоким столбцам видно, какие переходы вероятнее; многократное применение такой матрицы используется для расчёта распределения на будущие шаги.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переходов между состояниями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настройка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Стартуем с некоторого начального состояния системы. На ранних шагах заметно влияние исходных условий, поэтому распределение может быстро меняться.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в динамике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смены состояний случайные переходы «перемешивают» систему. Вероятности начинают выравниваться и теряют сильную зависимость от старта.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распределения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некоторых процессов возникает стационарное (устойчивое) распределение: доли состояний почти не меняются со временем. Это и есть долгосрочная картина.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интерпретация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Стационарность используют при прогнозе загрузки очередей, оценке надежности техники и анализе устойчивости природных явлений, где важен режим «после разгона».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Стационарное состояние и долгосрочное поведение процесса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38" y="1291100"/>
            <a:ext cx="225675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условной вероятности и случайных процессов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шаге вероятность следующего состояния задаётся через условную вероятность: известное текущее состояние и условия наблюдений определяют выбор следующего исхода.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как условие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цепи Маркова набор условных вероятностей перехода полностью описывает развитие во времени. Предыстория не нужна: достаточно текущего состояния системы.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Маркова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новая информация, меняется условная оценка вероятностей. Так условная вероятность становится инструментом «пересчёта» знания по наблюдениям.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обновляют модель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опираются на вероятности, а не на гарантии. Это помогает оценивать риск, сравнивать сценарии и принимать решения, когда точное будущее неизвестно.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 решения при неопределённости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Схематичный пример для иллюстрации (типичное представление данных: число клиентов в очереди по часам).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графики показывают колебания вокруг «среднего уровня». Отдельные пики отражают редкие всплески, но закономерности всё равно можно изучать.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линии оценивают характер изменчивости: периоды относительного спокойствия и моменты роста нагрузки. Это основа для прогнозов в терминах вероятностей.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динамики случайного процесса по времени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вероятность помогает в медицинской диагностике: зная результаты теста, можно уточнять вероятность болезни и оценивать качество решений при неполной информации о состоянии пациента.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искусственном интеллекте вероятностные методы применяются для фильтрации данных и распознавания: системы обновляют оценки по мере поступления новых сигналов, уменьшая неопределённость.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контроле качества и судебной экспертизе модели связывают наблюдаемые признаки с причинами: так оценивают правдоподобие версий и находят, насколько данные поддерживают гипотезу.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процессы лежат в основе прогнозов погоды, телекоммуникаций и анализа надежности техники: они описывают динамику риска, позволяя принимать решения в условиях изменчивости.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вероятностных моделей в науке и технологиях
</a:t>
            </a:r>
            <a:endParaRPr lang="en-US" sz="2311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457" y="1394038"/>
            <a:ext cx="240508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условной вероятности и моделей динамики позволяет переходить от «оценки по фактам» к «пониманию изменения во времени».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содержание уроков 99–100 (обобщение).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ключевые понятия в единую систему: условная вероятность меняет оценку при новой информации, а случайный процесс описывает, как эта неопределённость развивается во времени.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уроков 99–100 в ключевых тезисах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вероятности описывают и знание, и изменения во времени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вероятность показывает, как новая информация меняет оценку события. Формула Байеса помогает делать обратный вывод о причине по наблюдаемому результату. Случайные процессы описывают изменение системы во времени, а цепи Маркова формализуют переходы между состояниями через условные вероятности, формируя основу вероятностного мышления.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2026-05-12T09:06:14Z</dcterms:created>
  <dcterms:modified xsi:type="dcterms:W3CDTF">2026-05-12T09:06:14Z</dcterms:modified>
</cp:coreProperties>
</file>