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и Африка: маршрут по карте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Польша, Балтия и Африка — три разных мира на одной карте.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сравнение интересно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регионы удобно сравнивать: рядом есть море, леса и равнины, но история, языки и обычаи складывались по-разному. А Африка показывает, как сильно могут отличаться природа и жизнь внутри одного континента.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регионы на карте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находится в Центрально-Восточной Европе: её окружают Германия, Чехия, Словакия, Украина, Беларусь и Литва, а с севера — Балтийское море. Такое положение делает страну удобной для сравнения с соседями.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балтийские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Балтия — это Литва, Латвия и Эстония. Эти страны стоят рядом у Балтийского моря, поэтому их легко связать общим морским побережьем, но у каждой есть собственная история и язык.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южнее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расположена южнее Европы и соединена с ней морями и многовековыми контактами. На карте сразу заметен огромный масштаб континента и очень разные природные зоны.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климат Польши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10075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Польши — равнины. Из-за этого на карте хорошо видны протяжённые дороги, реки и крупные города, а рельеф кажется спокойным и открытым.
</a:t>
            </a:r>
            <a:endParaRPr lang="en-US" sz="1019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372147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озёра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много смешанных лесов и озёр, особенно на севере и в северо-восточных районах. Эти природные зоны делают пейзажи разнообразными и помогают ориентироваться по карте.
</a:t>
            </a:r>
            <a:endParaRPr lang="en-US" sz="1019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034220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 Польше умеренный: лето обычно тёплое, а зима прохладная. Погода часто меняется, поэтому в течение дня могут понадобиться и лёгкая куртка, и зонт.
</a:t>
            </a:r>
            <a:endParaRPr lang="en-US" sz="1019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3696305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моря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море смягчает климат на севере страны. Возле побережья температурные перепады обычно меньше, чем в глубине материка, и воздух кажется более влажным.
</a:t>
            </a:r>
            <a:endParaRPr lang="en-US" sz="1019" dirty="0"/>
          </a:p>
        </p:txBody>
      </p:sp>
      <p:sp>
        <p:nvSpPr>
          <p:cNvPr id="14" name="Text 6"/>
          <p:cNvSpPr txBox="1"/>
          <p:nvPr/>
        </p:nvSpPr>
        <p:spPr>
          <a:xfrm>
            <a:off x="497975" y="4358416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Висла и Одра — важные реки Польши. По ним удобно изучать карту страны: они помогают увидеть направление местности, расположение городов и связи между регионами.
</a:t>
            </a:r>
            <a:endParaRPr lang="en-US" sz="10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очень кратком виде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и Речь Посполитая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Польша была самостоятельным королевством, а затем стала частью Речи Посполитой — большого государства, которое объединяло разные земли и народы.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Польша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Польша — республика и член Европейского союза. Это помогает стране участвовать в общих европейских проектах и развивать экономику.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Польша пережила тяжёлые войны и большие потери, но после этого смогла восстановить государственность и общественную жизнь.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Балтии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Балтии ключевыми были независимость, её потеря в XX веке и возвращение самостоятельности в конце столетия.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народы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язык относится к славянской группе, поэтому он связан с языками соседних стран региона. Для школьника это удобно заметить по знакомым корням слов и похожим окончаниям.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Польши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Польше живут в основном поляки, но есть и национальные меньшинства. Это делает страну культурно разнообразной и помогает увидеть, как рядом существуют разные традиции.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Балтии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Литве, Латвии и Эстонии говорят на трёх разных языках. Они не похожи друг на друга, поэтому даже соседние страны Балтии могут звучать очень по-разному.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языков влияет на школу, книги, песни и повседневное общение. Именно поэтому карта региона — это не только границы, но и карта культурных различий.
</a:t>
            </a:r>
            <a:endParaRPr lang="en-US" sz="13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повседневные традиции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Польскую культуру легко узнать по музыке Шопена, семейным праздникам и традиционным блюдам. На столе часто встречаются пироги, журек и запечённые картофельные блюда.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узоры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Балтии особенно важны песенные праздники, народные костюмы и узоры. Эти традиции хорошо показывают связь людей с историей, природой и местной общиной.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 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моря заметна и в быту: в прибрежных городах важны порты, рыболовство, прогулки по набережным и особая атмосфера северного побережья.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Города-символы Польши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Варшава — столица и деловой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Варшава выросла из города с трагической историей в крупную столицу и деловой центр. Здесь рядом стоят современные офисы, широкие проспекты и места, связанные с прошлым страны.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 — город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 часто вспоминают из-за его исторического центра, старых улиц и университетской среды. Город помогает почувствовать, как в Польше бережно сохраняют культурное наследие.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Гданьск — порт на Балтике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Гданьск стоит на Балтийском море и связан с морской торговлей. Его порт, набережные и старый центр показывают, как море влияет на жизнь города.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Вроцлав — город мостов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Вроцлав известен мостами, островами и яркой городской средой. Он показывает, что польские города могут быть не только историческими, но и очень современными.
</a:t>
            </a:r>
            <a:endParaRPr lang="en-US" sz="9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Балтии на карте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Литва на юге Балтии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Литву удобнее всего искать на юге Балтийского побережья. Её положение рядом с Польшей и Беларусью помогает понять, почему страна исторически была связана с разными регионами.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Латвия в центре 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Латвия находится севернее Литвы и выходит к Балтийскому морю. На карте её легко узнать по соседству с Эстонией, Литвой и Россией, а также по столице Риге.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Эстония на севере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Эстония расположена севернее двух других балтийских стран и ближе всех к Финскому заливу. Её удобно запоминать по морскому положению и столице Таллину.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балтийский 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страны стоят рядом, но у каждой свой язык, история и культурные особенности. Вместе они образуют небольшой, но очень разнообразный регион Европы.
</a:t>
            </a:r>
            <a:endParaRPr lang="en-US" sz="11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Балтии короткое лето и прохладный сезон, поэтому природа заметно влияет на жизнь.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комиссия и национальные энциклопедические справочники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входят в Балтийский регион и соседствуют по побережью Балтийского моря.
</a:t>
            </a:r>
            <a:endParaRPr lang="en-US" sz="23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1991 году Балтийские страны снова стали независимыми после долгого периода зависимости и оккупаций.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Литвы, Латвии и Эстонии; восстановление независимости в 1990–1991 годах.
</a:t>
            </a:r>
            <a:endParaRPr lang="en-US" sz="675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годом, когда Литва, Латвия и Эстония снова стали независимыми.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столицы, три образа Балтики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Таллин: город на холме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Таллин легко узнать по средневековым стенам, башням и крышам Старого города. Здесь рядом соседствуют узкие улицы, старинные дома и современные кварталы, поэтому столица выглядит как живой учебник истории.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Рига: порт и фасады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Рига выделяется широкой рекой Даугавой, портом и знаменитой застройкой в стиле модерн. В центре города особенно заметны старые площади, соборы и дома купцов, которые напоминают о торговом прошлом.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Вильнюс: столица среди холмов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Вильнюс запоминается холмами, башнями и уютными кварталами старого центра. Город кажется особенно светлым и открытым благодаря соборам, дворикам и улицам, где хорошо видна связь истории и современной жизни.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Балтия: короткое сравнение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Польшу и страны Балтии по нескольким простым признакам карты и жизни людей.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территории близки по положению и природным условиям, но Балтия заметно отличается языками и масштабом стран.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и демографическим сведениям стран Польши, Литвы, Латвии и Эстонии.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на карте: основные элементы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крупных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Африку обычно делят на несколько крупных частей, чтобы легче понимать её разнообразие. Север, запад, восток, центр и юг континента отличаются природой, населением и хозяйством.
</a:t>
            </a:r>
            <a:endParaRPr lang="en-US" sz="1147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саванны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и Намиб — самые известные пустыни, а саванны занимают огромные пространства. На карте они помогают увидеть, где жара, сухость и большие открытые равнины особенно заметны.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 экватора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располагаются там, где много тепла и влаги. Они густые, высокие и очень важны для природы, потому что в них живёт множество растений и животных.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горы и 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Нил и Конго, а также горные районы и береговые линии формируют природную карту континента. Они влияют на поселения, транспорт и выбор мест для крупных городов.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примера регионов Африки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Север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тянется вдоль Средиземного моря и включает большие пустынные пространства. Здесь города часто связаны с морской торговлей, а жизнь во многом зависит от воды и оазисов.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Запад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 известна плотным населением, большим числом языков и активной городской жизнью. Во многих странах рядом находятся крупные рынки, порты и сельские районы с разным укладом.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Восток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 сочетает высокогорья, саванны и районы у озёр. Именно здесь особенно заметны природные контрасты: рядом могут быть прохладные возвышенности и жаркие открытые равнины.
</a:t>
            </a:r>
            <a:endParaRPr lang="en-US" sz="1018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Юг 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 выделяется побережьями, разнообразной природой и крупными городами. В этом регионе особенно хорошо видно, как рядом могут существовать современные центры и обширные природные территории.
</a:t>
            </a:r>
            <a:endParaRPr lang="en-US" sz="101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и живёт Африка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языков очень много: в одном государстве могут звучать сразу несколько языков. Это помогает людям общаться внутри страны, но делает карту континента особенно разнообразной.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узоры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разных народов заметна в музыке, танцах и орнаментах. Узор на ткани, ритм барабанов или народный праздник часто рассказывают о традициях не хуже учебника.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обычаи во многих странах играют важную роль в повседневной жизни. Праздники, встречи родственников и уважение к старшим часто объединяют людей сильнее, чем расстояния между городами.
</a:t>
            </a:r>
            <a:endParaRPr lang="en-US" sz="1148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деревни в Африке могут сильно отличаться друг от друга. Где-то жизнь связана с рынками и школами, а где-то — с земледелием, скотоводством и природными условиями.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ориентиры Африки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 карты удобно смотреть на четыре самых известных природных ориентира континента.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объекта важны по-своему: река, гора, пустыня и водопад быстро помогают представить масштаб и разнообразие Африки.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ключевым географическим объектам Африки.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климата к повседневной жизни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городского и сельского уклада в разных климатических условиях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мира по шагам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 —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реки и соседние страны помогают быстро определить положение государства на карте. Это первый шаг, когда мы сравниваем регионы и ищем общие черты между ними.
</a:t>
            </a:r>
            <a:endParaRPr lang="en-US" sz="1311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 —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показывают, где сосредоточены власть, транспорт и многие культурные объекты. По ним удобно запоминать страны и связывать карту с реальной жизнью людей.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Потом —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поддерживают совместные проекты, обмены школьников и культурные связи. Благодаря этому страны не остаются изолированными и лучше понимают друг друга.
</a:t>
            </a:r>
            <a:endParaRPr lang="en-US" sz="1220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 итоге — общий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карта читается как система связей, сравнивать регионы становится проще. Видно, как природа, история и современность соединяются в одном пространстве.
</a:t>
            </a:r>
            <a:endParaRPr lang="en-US" sz="12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делают мир понятнее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страны Балтии помогают увидеть Европу через близкие, но разные истории. Африка, наоборот, показывает огромный масштаб и разнообразие. Карта объединяет всё это в понятную картину мира.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2026-07-26T20:01:37Z</dcterms:created>
  <dcterms:modified xsi:type="dcterms:W3CDTF">2026-07-26T20:01:37Z</dcterms:modified>
</cp:coreProperties>
</file>