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и влияние человека: Обзор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основа жизни, подверженная влиянию человека и изменению климата.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экосистемы и зачем они нужны?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живых существ и окружающую природу. Они бывают наземными и водными и поддерживают важнейшие процессы: круговорот воды, образование кислорода, климат и пищу для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экосистем на Земле: краткий обзор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бывают холодные тайги, умеренные лиственные и жаркие тропические. В них живут тысячи видов, а деревья создают кислород и обеспечивают условия для животных.
</a:t>
            </a:r>
            <a:endParaRPr lang="en-US" sz="1001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луга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с травами и невысокими кустарниками. Здесь обитают многочисленные насекомые, крупные травоядные и грызуны, играющие важную роль в пищевой цепи.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сухие и жаркие места с редкой растительностью. Тундра — холодная зона с мхами и лишайниками, где животные приспособились к суровым условиям.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и морские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 океаны — водные миры, в которых обитают рыбы, водоросли, моллюски и многочисленные микроорганизмы, снабжающие планету кислородом.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миллионов
</a:t>
            </a:r>
            <a:endParaRPr lang="en-US" sz="59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помогает природе быть устойчивой и адаптироваться к изменениям, сохраняя баланс в пищевых цепях.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приблизительное число видов живых существ на Земле, поддерживающих экосистемные процессы.
</a:t>
            </a:r>
            <a:endParaRPr lang="en-US" sz="2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кислородные 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производят более половины мирового кислорода. Их продуктивность связана с количеством солнечного света, теплом, влажностью и плодородностью почвы.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океанов и фитопланктона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и фитопланктон обеспечивают до 50% кислорода планеты, играют ключевую роль в пищевых сетях и глобальных циклах веществ.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 биомассы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доступ воды и питательных веществ определяют, насколько экосистема производительна и способна поддерживать разнообразную жизнь.
</a:t>
            </a:r>
            <a:endParaRPr lang="en-US" sz="81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Отчего зависит продуктивность экосистем?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экосистем на Земле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земли занимают большую часть суши, при этом природные экосистемы всё уменьшаются.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сельскохозяйственных и урбанизированных территорий сокращает естественные места обитания и снижает биоразнообразие.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важны для человека?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предоставляют продукты питания, материалы для строительства и сырьё для лекарств.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и поддержание плодородия почвы зависят от здоровья природных систем.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климат, очищают воздух и воду, делая жизнь комфортной для всех живых существ.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природой улучшает настроение, снижает стресс и поддерживает социальное благополучие.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пищевые цепи в экосистемах?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создают органику с помощью солнечного света, служа пищей для множества животных.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травоядные и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поедают растения и друг друга, передавая энергию по цепи и поддерживая баланс.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разложение и возрождение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мёртвую органику, возвращая питательные вещества в почву и воду для вновь растущих организмов.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разные экосистемы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виды антропогенного воздействия, приводящего к ухудшению состояния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ведёт к спаду биоразнообразия и деградации природных сред обитания.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2022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эффекты на экосистемы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начало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рост выбросов парниковых газов, что вызвало постепенное потепление атмосферы.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повышение глобальной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выросла примерно на 1,2°C, началось таяние ледников и изменение природных зон.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 – изменения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засух и наводнений стало более частым, что влияет на растительность и животных.
</a:t>
            </a:r>
            <a:endParaRPr lang="en-US" sz="1129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– адаптация и миграция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вынуждены менять места обитания или адаптироваться к новым климатическим условиям.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лесов: 1990–2020 годы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снижение площади лесов наблюдается в Южной Америке и Африке. Российская тайга пока сокращается медленнее благодаря законодательной защите.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площадь уменьшилась из-за сельхозиспользования, урбанизации и незаконных вырубок, что угрожает биоразнообразию и климату.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Global Forest Resources Assessment 2020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угрожает морской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8 миллионов тонн пластиковых отходов ежегодно попадают в океаны, вызывая гибель морских обитателей и повреждение коралловых рифов. Эти изменения ухудшают пищевые ресурсы для человека.
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теряют качество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химикатами и отходами снижает пригодность донной и питьевой воды, что негативно сказывается на экосистемах водоёмов и здоровье населения.
</a:t>
            </a:r>
            <a:endParaRPr lang="en-US" sz="89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коралловых рифов снижает рыбные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коралловых рифов из-за загрязнения и повышения температуры воды ведёт к уменьшению численности рыбы, что влияет на рыболовство и пищевую безопасность.
</a:t>
            </a:r>
            <a:endParaRPr lang="en-US" sz="82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водные экосистемы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как угроза экосистемам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животных и растений нарушает естественный баланс, приводя к вытеснению местных видов и разрыву пищевых цепей.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изменяют структуры экосистем, ухудшая их функции и вызывая исчезновение редких и ценных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амброзия не только провоцирует аллергию у людей, но и снижает урожай сельскохозяйственных культур, угрожая продовольственной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зелёных зон и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ведёт к уменьшению и фрагментации естественных территорий, что снижает количество птиц, насекомых и растений, адаптированных к природе.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загрязнения воздуха и почв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характеризуется высоким уровнем загрязнений атмосферного воздуха, почвы и воды, что оказывает вредное воздействие на здоровье человека и местных экосистем.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 и его экологические последствия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98997"/>
            <a:ext cx="3408600" cy="12363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 по важным параметрам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разнообразие, продуктивность и устойчивость различных экосистем к изменениям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и продуктивность способствуют устойчивости экосистем к внешним воздействиям и изменениям климата.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2021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видов: хронология ключевых событий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– стеллерова корова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Вымерла из-за интенсивной охоты и потери среды обитания, стала первым крупным морским млекопитающим, исчезнувшим в историческое время.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– голубь странствующий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и утрата среды привели к исчезновению одной из самых многочисленных птиц Северной Америки.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год – китайский речной дельфин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 официально вымершим в результате загрязнения рек, плотин и повышения антропогенной нагрузки на экосистемы.
</a:t>
            </a:r>
            <a:endParaRPr lang="en-US" sz="9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в Коста-Рике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30 лет площадь лесов увеличилась более чем вдвое благодаря программам лесозакрепления и экологическому законодательству, улучшая климат и биоразнообразие.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 в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болотных территорий способствовала возвращению редких растений и птиц, улучшению качества воды и снижению выбросов парниковых газов.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восстановления природных экосистем
</a:t>
            </a:r>
            <a:endParaRPr lang="en-US" sz="2543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сохранения экосистем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национальных парков, заказников и природных резерватов для защиты ценных природных территорий и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 контроль вырубки лесов, борьба с браконьерством и незаконным использованием природных ресурсов.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экологического образования и воспитания среди молодёжи для повышения осознанности и ответственности.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устойчивого сельского хозяйства, снижение загрязняющих выбросов и восстановление деградированных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защищать экосистемы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систем предотвращает возникновение пылевых бурь и засух, поддерживает устойчивое водоснабжение и продуктивность почв.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продовольственную безопасность и здоровье людей, создавая основу для стабильной жизни и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за сохранение природы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поддерживает устойчивость планеты и качество жизни. Человечество обязано бережно относиться к природе для будущих поколений.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2026-05-08T01:53:38Z</dcterms:created>
  <dcterms:modified xsi:type="dcterms:W3CDTF">2026-05-08T01:53:38Z</dcterms:modified>
</cp:coreProperties>
</file>