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отношения и глобализация мирового хозяйства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связан торговлей, капиталом, технологиями и людьми: разберём причины, формы и роль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нужны международные экономические отношения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XX века мировая экономика стала теснее: растут торговля, транспорт, контейнерные перевозки и цифровые сервисы. Возросла роль ТНК, финансовых центров и правил торговли. География объясняет, как ресурсы и пути формируют место страны в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смысл международных экономических отношений
</a:t>
            </a:r>
            <a:endParaRPr lang="en-US" sz="3082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обмениваются продукцией и сервисами через экспорт и импорт. Так страны используют свои сильные стороны и получают то, чего не хватает внутри экономики, поддерживая спрос и занятость.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товарами и услугами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зависят от валют, банков и условий заимствований. Колебания курсов и стоимость денег меняют цены импорта и экспорта, а значит — и решения бизнеса и потребителей.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Валютно-финансовые связи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в поисках работы и дохода, а экономика — в поисках квалификации. Миграция влияет на рынки труда, демографию и качество услуг, особенно там, где есть кадровый дефицит.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рабочей силы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передаются через совместные исследования, лицензии, патенты и обучение. Это ускоряет внедрение технологий и повышает конкурентоспособность, связывая университеты, компании и отрасли разных стран.
</a:t>
            </a:r>
            <a:endParaRPr lang="en-US" sz="981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обмен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перемещается в форме кредитов и прямых инвестиций, помогая создавать предприятия за рубежом. Инвестор рассчитывает на прибыль, а страна-получатель — на развитие и рабочие места.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 и инвестиции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и мирового производства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торговля росла быстрее, поскольку расширялось международное производство и транспорт. В кризисы разрыв сокращается: падают и обмен, и выпуск.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темпы торговли и ВВП, тем сильнее «связка» экономик. Сбои в одном звене цепочки быстро отражаются на остальных.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иллюстрация по этапам, описанным в учебном курсе (точные статистические ряды не привязаны).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мировой экономики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инвестиции опираются на финансовые центры и крупные банки, которые обеспечивают расчёты и кредитование. Именно поэтому решения по процентным ставкам, валютам и рискам быстро «доходят» до предприятий в разных странах.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 и страны «держат» деньги и потоки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потоки товаров идут по океанским направлениям, а узлы маршрутов становятся «воротами» мировой экономики. Остановки логистики или ограничения на проход приводят к задержкам, росту издержек и дефициту отдельных товаров.
</a:t>
            </a:r>
            <a:endParaRPr lang="en-US" sz="101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маршруты: почему география решает торговлю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распределяют проектирование, детали, сборку и продажу между государствами. В результате одна и та же продукция может быть связана с десятками экономик, даже если потребитель видит только бренд на упаковке.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как конструктор глобальных цепочек поставок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874" y="1145300"/>
            <a:ext cx="267035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международных экономических отношений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форм связаны между собой: торговля, инвестиции и знания дополняют друг друга и вместе формируют мировое хозяйство.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МЭО обеспечивают и «товарную», и «денежную», и «технологическую» связь стран, поэтому изменения в одной сфере тянут за собой другие.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школьного курса географии (без привязки к отдельной статистике).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торговля: структура и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международном обмене сочетаются сырьё, промышленная продукция, продовольствие и услуги. Такой набор товаров помогает странам компенсировать различия в природных условиях и технологиях.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Торговлю формируют тарифы, квоты, санитарные требования и стандарты качества, а также соглашения о свободной торговле. Участие в торговле даёт доступ к рынку и валютную выручку.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растут услуги: финансовые, транспортные, туристические, образовательные и цифровые. Это показывает, что конкуренция всё чаще идёт не только «за вещи», но и «за сервисы».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включается в мировое хозяйство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звеньев международного обмена: ресурсы → специализация → экспорт → валютная выручка → импорт → рост эффективности.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мировых торговых потоков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концентрируется в нескольких макрорегионах, а «узкие места» морской транспортной системы усиливают зависимость от маршрутов.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перекрывается проход через ключевые узлы, срываются поставки по цепочкам в масштабах нескольких континентов.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для иллюстрации географических связей; точные доли не указаны.
</a:t>
            </a:r>
            <a:endParaRPr lang="en-US" sz="13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 и роль транснациональных корпораций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позволяют переносить в другие страны предприятия и рабочие места, а также привозят технологии и управленческий опыт. Это меняет структуру занятости и конкурентные условия.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принимающих стран инвестиции означают приток капитала и новые проекты, но усиливают конкуренцию за льготы, рынки и квалифицированные кадры. Баланс выгод и издержек требует точной политики.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выстраивают глобальные цепочки добавленной стоимости: проектирование, производство деталей, сборка и продажи могут происходить в разных государствах. Так снижаются издержки и ускоряется масштабирование.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495473"/>
            <a:ext cx="4335300" cy="30253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глобализации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эффекты обычно усиливает глобализация и почему выгоды и издержки распределяются неравномерно между странами и группами населения. В центре анализа — влияние на рынки, технологии и устойчивость экономики.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повышает суммарные возможности экономики, но делает их «небезусловными»: без грамотной политики риски становятся заметнее, а выигрыш распределяется неравномерно.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курсов по географии и экономической теории (без единого статистического набора).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и взаимозависимость стран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товары — смартфоны, автомобили и бытовая техника — создаются через многоступенчатые цепочки поставок. Сырьё добывают в одних странах, компоненты производят в других, сборку выполняют в третьих, а продажи идут по всему миру.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товары собираются «из разных стран»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логистике, санкции, рост цен на топливо, ограничения на границах и аварии в транспортных узлах ведут к задержкам поставок. В результате возникают дефицит и рост стоимости продукции — даже если часть производственных этапов работает.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сбои быстро превращаются в дефицит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 по секторам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 большинстве стран занимает наибольшую долю и продолжает расти за счёт финансов, транспорта, торговли, туризма и IT.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означает смещение спроса к знаниям и сервисам; промышленность остаётся базой для техники и материалов, а сельское хозяйство — для продовольственной безопасности.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учебной и международной статистики по структуре добавленной стоимости; точные доли различаются по годам и методикам (например, по базам Всемирного банка и национальным счетам).
</a:t>
            </a:r>
            <a:endParaRPr lang="en-US" sz="8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валютно-финансовые связи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курс напрямую влияет на стоимость экспорта и импорта, а также на обслуживание внешнего долга. Изменение курса может ускорять или, наоборот, удорожать торговые операции.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глобальном финансовом рынке важнейшую роль играют доллар США, евро, иена и фунт стерлингов. Их динамика отражается на ставках, притоке капитала и стоимости кредитов для разных стран.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банки, Международный валютный фонд и рейтинговые агентства воздействуют на условия заимствования и доверие инвесторов. От этого зависят капиталовложения, стабильность рынков и темпы восстановления.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кризисы распространяются быстро из‑за тесной связи банков, фондовых рынков и инвесторов. Реакция одной страны способна изменить ожидания во многих странах одновременно.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экономической глобализации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процесса: снижение барьеров, инвестиции, кооперация и усиление конкуренции.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страны с разным уровнем развития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чаще контролируют технологии, финансовые потоки, бренды и результаты научных исследований. Поэтому они нередко занимают более выгодные позиции в глобальных цепочках создания стоимости.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нередко выступают поставщиками сырья, источниками более дешёвой рабочей силы и исполнителями отдельных операций производства. Это открывает занятость, но может закреплять зависимость от внешних заказов.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развивающиеся государства получают доступ к мировым рынкам, инвестициям и новым рабочим местам. Важную роль играет то, как быстро они развивают инфраструктуру, образование и собственную промышленность.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проявляется в различиях доходов, качестве образования, доступности транспорта и цифровых сервисов. Чем слабее участие в международном разделении труда, тем уязвимее становится экономика.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как проверка мировой взаимосвязи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кризисные периоды одновременно сжимаются производство, международный обмен и транспортные потоки. Это хорошо видно по динамике торговли и перевозок.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экономические связи между странами, тем быстрее «передаются» шоки; значит, международная координация и устойчивость цепочек поставок становятся ключевыми.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по международной статистике торговли, перевозок и национальных счетов; конкретные значения зависят от методики и года наблюдения (без привязки к одному набору цифр).
</a:t>
            </a:r>
            <a:endParaRPr lang="en-US" sz="8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системе международных экономических отношений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участвует в мировой торговле энергоресурсами, металлами, удобрениями, лесом и зерном, а также импортирует оборудование, технологии, лекарства и ряд потребительских товаров. Такая структура связана с разным уровнем обеспеченности ресурсами и промышленной специализацией.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России тесно «привязана» к транспортной географии: морским портам, трубопроводным направлениям и сухопутным маршрутам. Поэтому изменение условий перевозок и логистики напрямую влияет на сроки и издержки поставок.
</a:t>
            </a:r>
            <a:endParaRPr lang="en-US" sz="11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975" y="1145300"/>
            <a:ext cx="240415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государственной внешнеэкономической политики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раскрывает, как государство регулирует внешнюю торговлю с помощью тарифов, квот, поддержки или ограничений. Для каждого инструмента указаны цель, механизм воздействия и типичные последствия для экономики и потребителей.
</a:t>
            </a:r>
            <a:endParaRPr lang="en-US" sz="991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ограничение меняет структуру цен и стимулы участников: политика способна защищать интересы страны, но всегда требует оценки влияния на внутренний рынок и бюджет.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курсам мировой экономики и практикам регулирования внешней торговли; типовые механизмы инструментов.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 система взаимозависимости: итоги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отношения объединяют торговлю, капитал, технологии, рабочую силу и финансы в единую систему мирового хозяйства. Глобализация расширяет возможности, но усиливает зависимость от кризисов, санкций, сбоев логистики и колебаний цен, поэтому нужна стратегия конкурентоспособности, диверсификации и развития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2026-05-14T00:15:27Z</dcterms:created>
  <dcterms:modified xsi:type="dcterms:W3CDTF">2026-05-14T00:15:27Z</dcterms:modified>
</cp:coreProperties>
</file>