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Векторы, средняя линия и медианы треугольника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векторы задают направление, а средняя линия и медианы дают точные связи в треугольнике.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изучают вместе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работать с треугольником через «направление» и «деление отрезков». Векторы учат сравнивать направления, средняя линия связывает середины сторон, а медианы приводят к центру пересечения трёх линий — важной внутренней точке.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отрезок, у которого есть направление: выделяют начало и конец. Поэтому важны не только размеры, но и то, «куда» направлен отрезок.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равных векторов совпадают длина и направление. Нулевой вектор имеет длину 0 и не задаёт перемещения.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векторы используют, чтобы сравнивать отрезки по направлению, записывать перемещения и находить параллельные направления.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 плоскости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скобках удобно читать как «сдвиг» по каждой координате: первый компонент отвечает за горизонталь, второй — за вертикаль.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A(x1, y1) и B(x2, y2), то координаты вектора AB равны (x2 − x1, y2 − y1). Это показывает, как меняется положение при движении по оси x и по оси y.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вектора AB находят по формуле √((x2 − x1)² + (y2 − y1)²). Так можно проверять расстояния и сравнивать направления по координатам.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 координатами и векторами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план: данные → выбор объектов → расчёты →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обозначают в треугольнике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рассматривают вершины, стороны и углы. Отдельно выделяют медианы, высоты и биссектрисы — именно эти отрезки помогают решать разные виды задач.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середины и медианы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 серединой противоположной стороны. В обозначениях удобно использовать A, B, C и середины сторон M, N, P, а также помнить о точке пересечения медиан внутри треугольника.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см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третья сторона равна 12 см, то средняя линия будет 6 см.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свойств средней линии треугольника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— ключ к вычислениям: она связана с третьей стороной простым правилом «в два раза меньше».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03241"/>
            <a:ext cx="4000500" cy="23591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собраны факты, которые позволяют быстро находить неизвестные длины и проверять параллельность.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 треугольника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работают вместе: сначала устанавливают параллельность, затем используют правило «половина» для точного вычисления.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 треугольника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пары видно одно и то же правило: средняя линия ровно вдвое короче третьей стороны.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длины средней линии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общий закон средней линии: её длина составляет половину длины третьей стороны.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Данные-примеры для иллюстрации правила (без внешних измерений)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средняя линия параллельна третьей стороне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M и N — середины сторон AB и AC. Тогда AM = 1/2·AB и AN = 1/2·AC. Отрезки равны половинам соответствующих сторон треугольника.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боковые стороны треугольника делятся одинаково (пополам), получается отрезок MN, «направление» которого совпадает с направлением третьей стороны BC.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MN ∥ BC, а также MN = 1/2·BC. Это основание для многих доказательств о параллельности и длинах.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в которых используется средняя линия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неизвестные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известна третья сторона и задан треугольник, средняя линия позволяет сразу получить нужную длину: достаточно взять половину. Обратная ситуация тоже решается умножением на два.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отрезок соединяет середины двух сторон, его можно проверить на параллельность третьей стороне. По свойству средней линии направления совпадают, значит, параллельность доказывается без дополнительных измерений.
</a:t>
            </a:r>
            <a:endParaRPr lang="en-US" sz="768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считаем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связывает стороны одной формулой, поэтому вычисления получаются аккуратными. Это помогает находить периметры и длины составных отрезков, если фигуры собраны по серединам.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периметры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сравнивают периметры двух фигур: одна построена по серединным отрезкам другой. Поскольку каждую нужную сторону можно выразить через среднюю линию, получается строгое соотношение периметров.
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в координатах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точки A(x1, y1) и B(x2, y2); нужно найти середину M и дальше построить среднюю линию или медиану.
</a:t>
            </a:r>
            <a:endParaRPr lang="en-US" sz="8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треугольника — это отрезок, который соединяет вершину с серединой противоположной стороны. Обозначают её обычно так: из вершины A к середине стороны BC.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треугольника три медианы: по одной из каждой вершины. Несмотря на то, что они идут в разные стороны, медианы имеют важное «общее» свойство — всегда пересекаются в одной точке внутри треугольника.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пересечения помогает находить отношения между частями и упрощает вычисления. Поэтому медианы применяют, когда нужно связать длины разных отрезков, не прибегая к лишним построениям.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медиан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медиан называется центром тяжести, или центроидом. Она делит каждую медиану в отношении 2:1, если считать расстояния от вершины к противоположной стороне.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есть участок от вершины до точки пересечения в два раза длиннее, чем участок от точки пересечения до середины соответствующей стороны. На рисунке удобно показывать три медианы и одну общую точку внутри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ABC при G — точке пересечения медиан выполняется одинаковое отношение 2:1 для всех трёх медиан. Это позволяет быстро находить длины частей, если известна длина медианы.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частей медианы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делит каждую медиану на две части так, что от вершины участок вдвое больше участка до середины стороны.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свойство точки пересечения медиан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одна и та же медиана мысленно разделена на три равные по шкале части: две идут от вершины до G, одна — от G до середины стороны.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отношение 2:1 на медиане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повторяется для всех трёх медиан, поэтому достаточно знать отношение 2:1, чтобы находить неизвестные части без сложных построений.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представление свойства точки пересечения медиан (2:1).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 треугольника заданы координатами, середины сторон можно находить по формуле координат. Это даёт точки, через которые затем проводят медианы.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становится возможным вычислить координаты точки пересечения медиан и проверить, что она лежит на каждой медиане. При таком подходе удобно опираться на точные координаты, а не на измерения рисунка.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взгляд помогает формально описывать направления отрезков: медиана задаётся вектором от вершины к найденной середине. Так проще контролировать, что вычисления согласуются с геометрическим смыслом.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отношения 2:1 подтверждает ключевое свойство центроида: его положение зависит сразу от всех трёх вершин, а не только от одной стороны или угла.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медианы и векторы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 задачах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 «длинах»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неизвестные стороны или отрезки внутри треугольника, средняя линия помогает получить скрытые длины. Она связана с третьей стороной строгим соотношением: половина длины.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и «особая точка»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определить внутреннюю точку или проверить пропорции, используют медианы и их пересечение. Центроид задаёт отношение 2:1 между частями каждой медианы.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середины и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можно находить середины сторон, затем строить средние линии и медианы. Так легче доказывать параллельность и находить длины через формулы, опираясь на вычисления.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длине и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прикладного характера свойства средней линии и медиан позволяют сравнивать части треугольника. Часто это сводится к аккуратным вычислениям длин и к выводу о том, как изменяются периметры.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 середины сторон, свойства средней линии и отношение 2:1 для точки пересечения медиан.
</a:t>
            </a:r>
            <a:endParaRPr lang="en-US" sz="8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записывать направление и длину отрезков, а также удобно работать с координатами. Средняя линия соединяет середины двух сторон, параллельна третьей и равна половине её длины. Медианы пересекаются в одной точке и делят каждую медиану в отношении 2:1.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2026-05-12T02:22:56Z</dcterms:created>
  <dcterms:modified xsi:type="dcterms:W3CDTF">2026-05-12T02:22:56Z</dcterms:modified>
</cp:coreProperties>
</file>