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многообразия семейства сложноцветных (астровых)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Сложноцветные — одно из крупнейших растительных семейств с разнообразием форм и видов.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и ключевые особенности сложноцветных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Сложноцветные появились около 50 миллионов лет назад, имеют уникальное соцветие «корзинку» и распространены в различных климатах, включая флору России.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трубчатые цветки в центре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корзинки расположены трубчатые цветки, которые плотно собраны для эффективного опыления и формирования плодов. Они зачастую менее яркие, чем внешние цветки.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Язычковые цветки по краям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периферии находятся язычковые цветки с яркой окраской, имитирующие лепестки, привлекая насекомых-опылителей к соцветию.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Обёрточные листья-кейпы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корзинка окружена обёрточными листьями, которые защищают цветки и поддерживают их целостность во время цветения.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соцветия-корзинки сложноцветных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известные представители семейства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Одуванчик обыкновенный — широко распространённое растение с ярко-жёлтыми цветками и лекарственным применением.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Ромашка аптечная — известна своими противовоспалительными свойствами и используется в медицине по всему миру.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Подсолнечник — важная культурная растение, дающее масло и семена для питания и кормления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Василёк синий — привлекает опылителей и используется в декоративном садоводстве.
</a:t>
            </a:r>
            <a:endParaRPr lang="en-US" sz="8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сложноцветных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Сложноцветные опыляются многими насекомыми, обеспечивая им пищу, а также способствуют укреплению почвы и предотвращению эрозии.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листя и корни растения участвуют в цикле веществ, поддерживая плодородность и взаимодействуя с полезными микроорганизмами.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Подсолнечник — источник масла и корм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Подсолнечник обеспечивает около 30% мирового растительного масла и используется в пищевой промышленности, а также как корм для сельскохозяйственных животных.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культуры латук и артишок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Латук и артишок давно выращиваются для потребления человеком, поддерживая разнообразие овощного рациона и кулинарных традиций.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Лекарственные и декоративные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Календула и полынь применяются в медицине и кулинарии, сложноцветные используются также для украшения садов и создания цветочных композиций.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сложноцветных
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ценность представителей сложноцветных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Ромашка содержит азулен и флавоноиды, эффективна при воспалениях и помогает в заживлении ран.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Эхинацея известна как иммуномодулятор и входит в состав многих фитотерапевтических средств для поддержки иммунитета.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Календула и череда используются в дерматологии и косметологии благодаря своему успокаивающему действию на кожу.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распределение сложноцветных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Максимальное разнообразие наблюдается в тропических регионах, а наименее видов в суровых арктических и пустынных зонах.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сложноцветных тесно связано с климатическими условиями и экосистемами регионов.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International Compositae Alliance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121415"/>
            <a:ext cx="4452300" cy="12571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однолетних и многолетних сложноцветных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Однолетние растения быстро развиваются за сезон, многолетние живут дольше и обладают большей устойчивостью в природе.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разнообразие жизненных стратегий улучшает выживание в различных условиях.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исследования флоры России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и экологические адаптации сложноцветных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Полынь выдерживает засуху благодаря глубоким корням и распространению семян ветром с летучками.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Череда трёхраздельная приспособлена к влажным местам, успешно развиваясь в болотистых районах.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Многочисленные волоски на листьях снижают испарение влаги и служат защитой от насекомых-вредителей.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соцветий повышает эффективность опыления, адаптируясь к условиям разных сред обитания.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опыления у сложноцветных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Соцветие-корзинка у сложноцветных служит ярким сигналом для привлечения насекомых, прежде всего пчёл и бабочек, обеспечивая высокую вероятность опыления благодаря своей заметности и обильному цветению.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основным способом опыления являются насекомые, некоторые виды приспособились к ветровому переносу пыльцы, что увеличивает репродуктивный успех и способствует образованию большого количества семян.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формы сложноцветных и их разнообразие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семействе сложноцветных преобладают травянистые растения, включая ромашку и одуванчик, отличающиеся разнообразием размеров и форм, что обеспечивает успешное освоение разных сред обитания.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Полукустарники, такие как артемизия-полынь, и кустарники, например бодяк кустарниковый, расширяют жизненные формы семьи, адаптируясь к более суровым условиям и разным экологическим нишам.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окрасок цветков варьируется от белого и жёлтого до синего и фиолетового, а также форм листьев — от цельных до лопастных и перисто-раздельных, что способствует разнообразному опылению и выживанию.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Цепкие семянки лопуха большого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Лопух большой создаёт семянки с крючками, которые цепляются за шерсть животных и одежду человека. Это обеспечивает эффективное распространение растений на большие расстояния в природе.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Горькие вещества в полыни горькой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Полынь горькая вырабатывает горькие химические соединения, отпугивающие насекомых и травоядных. Эти вещества также обладают антисептическими свойствами, защищая растение от бактерий и грибков.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волоски эдельвейса альпийского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Эдельвейс альпийский покрыт густым слоем белых волосков, которые отражают яркий ультрафиолет и снижают потерю влаги, помогая растению выживать в суровых горных условиях.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уникальных адаптаций сложноцветных
</a:t>
            </a:r>
            <a:endParaRPr lang="en-US"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сложноцветного растения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развития и воспроизводства растения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Дикорастущие и культивируемые сложноцветные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сложноцветные, такие как полынь и василёк, играют важную роль в природных сообществах и служат пищей для насекомых и животных, сохраняя биоразнообразие.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Культивируемые виды, включая подсолнечник, артишок и декоративные астры, ценятся за пищевое, лекарственное и декоративное значение в сельском хозяйстве и садоводстве.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и разведение культурных форм базируются на генетическом разнообразии диких предков, что способствует улучшению качества и приспособляемости растений.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угрозы и необходимость сохранения сложноцветных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09700" y="1908125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естественных местообитаний, таких как степи и горные луга, приводит к уменьшению популяций редких сложноцветных, включая эдельвейс и степную ромашку.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09700" y="3035069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меры, включая создание заповедников, регулярный мониторинг и просветительские программы, необходимы для сохранения видов и поддержания экологического баланса.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Сложноцветные и аллергии: поллиноз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Пыльца сложноцветных, особенно полыни и амброзии, относится к сильным аллергенам и вызывает сезонные аллергические реакции — поллиноз у многих людей.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Цветение приходится на летний и начало осеннего период, что совпадает с активностью аллергенов и способствует распространению симптомов среди населения.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поллиноз проявляется у жителей степных и городских территорий с высоким количеством сорняков, вызывая насморк, чихание и раздражение глаз.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Сложноцветные в мифологии и культуре народов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Подсолнечник символизирует солнце и жизненную энергию, появляется в произведениях искусства и легендах различных народов, включая русские и индейские традиции.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Ромашка ассоциируется с чистотой и невинностью, широко используется в русских обрядах, сказках и традиционной медицине, отражая глубокую культурную значимость.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Василёк и артишок обладают символическим значением в европейской мифологии — память и изобилие, что подчёркивает многообразие культурных образов сложноцветных.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Осеннее и зимнее цветение астр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астр способны цвести поздней осенью и даже зимой, благодаря особым адаптациям, что создаёт необычный контраст цветов на фоне снега и привлекает опылителей.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Гигантский цветок африканской айстры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африканской айстры самый крупный цветок среди сложноцветных — до 50 см в диаметре. Такая величина делает растение заметным и привлекает многочисленных насекомых для опыления.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Апомиксис у одуванчиков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Одуванчики могут размножаться апомиксисом, то есть образовывать семена без опыления, что обеспечивает быстрое распространение и стабильность популяций в разных условиях.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Любопытные факты о сложноцветных
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075" y="2346750"/>
            <a:ext cx="8658000" cy="26633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52500" y="270000"/>
            <a:ext cx="72390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и значение семейства сложноцветных
</a:t>
            </a:r>
            <a:endParaRPr lang="en-US" sz="3012" dirty="0"/>
          </a:p>
        </p:txBody>
      </p:sp>
      <p:sp>
        <p:nvSpPr>
          <p:cNvPr id="7" name="Text 1"/>
          <p:cNvSpPr txBox="1"/>
          <p:nvPr/>
        </p:nvSpPr>
        <p:spPr>
          <a:xfrm>
            <a:off x="2581800" y="1248387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Сложноцветные разнообразны и широко распространены, играют значительную роль в экосистемах, сельском хозяйстве и культуре. Их сохранение важно для будущих поколений и устойчивости природы.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2026-05-07T15:44:13Z</dcterms:created>
  <dcterms:modified xsi:type="dcterms:W3CDTF">2026-05-07T15:44:13Z</dcterms:modified>
</cp:coreProperties>
</file>