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треугольник: свойства и решения задач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фигура геометрии: симметрия, углы и точные вычисления.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Фигура, которая часто встречается в задачах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 помогает изучать признаки равенства, симметрию и вычисление неизвестных элементов. Его свойства встречаются в чертежах, архитектурных формах и школьных задачах на углы, периметр и площадь.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 основные элементы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равные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 — это треугольник, у которого две стороны равны. Эти стороны называют боковыми, и именно они задают особую форму фигуры.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сторона называется основанием. Угол между боковыми сторонами расположен у вершины, а два других угла находятся при основании и связаны между собой.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вершину и середину основания можно провести прямую симметрии. Если мысленно сложить фигуру по этой линии, её части совпадут.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основании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углы при основании равны. Это главное свойство помогает быстро находить неизвестные углы и проверять, действительно ли треугольник равнобедренный.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равнобедренного треугольника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основные части фигуры и их роль в построении.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боковых сторон сразу приводит к равенству углов при основании.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 свойства равнобедренного треугольника, школьный курс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 равнобедренного треугольника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850024" y="2046778"/>
            <a:ext cx="3721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сторон к углам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треугольнике две стороны равны, то углы, лежащие напротив них, тоже равны. Это основа большинства задач на распознавание фигуры и нахождение углов.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31696" y="303366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обратное верно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угла треугольника равны, то против них лежат равные стороны. По этому признаку можно доказать, что треугольник равнобедренный, даже если длины сторон не подписаны.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2866" y="402258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помогает не только в доказательствах, но и в вычислениях. Достаточно найти один из равных углов, чтобы сразу определить второй и проверить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равнобедренного треугольника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показывает, как распределяются углы в симметричной фигуре при неизменной сумме 180°.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угла при основании равны, а третий угол определяется по разности от 180°.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50°, 80°, 50°; правило суммы углов треугольника — 180°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фигуры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4763075" y="234945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линия 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равнобедренного треугольника только одна ось симметрии. Она проходит через вершину и середину основания, деля фигуру на две одинаковые части.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58075" y="3114275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чертежа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отразить одну половину относительно оси, она совпадёт с другой. Это удобно при проверке рисунков и аккуратном построении геометрических фигур.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58075" y="387909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построением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помогает понять, где должны располагаться высота, медиана и биссектриса, когда они проведены из вершины к основанию.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признаков равнобедренного треугольника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свойствах равных сторон, углов и оси симметрии.
</a:t>
            </a:r>
            <a:endParaRPr lang="en-US" sz="1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Высота, медиана и биссектриса из вершины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из вершины к основанию образует прямой угол с основанием. Он показывает кратчайшее расстояние от вершины до основания и часто нужен для вычисления площади.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отрезок делит основание на две равные части. В задачах он помогает находить середину отрезка и упрощает построение симметричной фигуры.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вершинный угол на две равные части. Она особенно полезна, когда в задаче даны углы и нужно найти неизвестную величину.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прямая — три роли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одна линия из вершины к основанию может одновременно быть высотой, медианой и биссектрисой. Это одно из ключевых свойств темы.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совпадает в одной прямой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равнобедренного треугольника, школьная геометрия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линия из вершины к основанию выполняет разные функции.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фигуре одна и та же линия может одновременно решать задачи на длины, середину и углы.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площадь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равнобедренного треугольника находят очень просто: к удвоенной боковой стороне прибавляют основание. Формула P = 2a + b удобна, когда известны две величины и нужно проверить ответ.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считают через основание и высоту, опущенную к нему: S = ½ · b · h. Если высота уже проведена на чертеже, вычисления занимают всего несколько действий.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формулы помогают решать задачи с неизвестной стороной, высотой или площадью. Они особенно полезны при работе с чертежами, где нужно быстро связать измерения с геометрическими свойствами фигуры.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высота влияет на площадь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основании 10 см изменение высоты сразу меняет площадь по формуле S = ½ · b · h.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линейная: при увеличении высоты площадь растёт пропорционально, если основание остаётся неизменным.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площади треугольника; основание 10 см, высоты 3, 5 и 7 см.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равнобедренная форма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Крыша, которая держит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Силуэт двускатной крыши часто напоминает равнобедренный треугольник. Такая форма выглядит аккуратно, хорошо воспринимается зрительно и помогает равномерно распределять линии конструкции. Именно поэтому её часто используют в архитектурных эскизах.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Дорожный знак на 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Предупреждающие знаки нередко строятся на симметричном треугольнике. Равные боковые стороны делают изображение заметным и легко узнаваемым даже издалека. Симметрия здесь важна не только для красоты, но и для быстрого восприятия.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и узор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декоративных рисунках равнобедренный треугольник помогает создавать ритм и порядок. Одинаковые части узора отражаются друг относительно друга, поэтому композиция выглядит уравновешенной. Такая геометрия часто встречается в тканях, мозаиках и элементах дизайна.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равнобедренный треугольник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Построить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отрезка, который будет основанием треугольника. Он задаёт нижнюю сторону фигуры и определяет её будущую ширину.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Провести дуги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обоих концов основания циркулем проведите дуги одинакового радиуса, равного длине боковой стороны. Радиус должен быть одинаковым с обеих сторон.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Найти вершину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дуг показывает вершину треугольника. Соединив её с концами основания, получают равнобедренный треугольник с равными боковыми сторонами.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углов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решения задач, где в равнобедренном треугольнике известен один угол, а остальные нужно найти.
</a:t>
            </a:r>
            <a:endParaRPr lang="en-US" sz="8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и ответы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три коротких примера, которые помогают быстро применять свойства равнобедренного треугольника в вычислениях.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достаточно использовать одно основное свойство и простую формулу. Это ускоряет проверку и уменьшает число ошибок.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для равнобедренного треугольника: сумма углов и формула периметра.
</a:t>
            </a:r>
            <a:endParaRPr lang="en-US" sz="7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работе с фигурой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основание принимают за боковую сторону или наоборот. Чтобы не ошибиться, сначала найдите две равные стороны, а уже потом определяйте третью сторону как основание.
</a:t>
            </a:r>
            <a:endParaRPr lang="en-US" sz="1084" dirty="0"/>
          </a:p>
        </p:txBody>
      </p:sp>
      <p:sp>
        <p:nvSpPr>
          <p:cNvPr id="10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применяют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Медиана, высота и биссектриса совпадают не в каждом треугольнике. Такое совпадение характерно для равнобедренного треугольника, если линия проведена из вершины к основанию.
</a:t>
            </a:r>
            <a:endParaRPr lang="en-US" sz="1084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сумму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типичная ошибка — не использовать сумму внутренних углов треугольника, равную 180°. Без этого правила невозможно правильно найти неизвестный угол и проверить ответ.
</a:t>
            </a:r>
            <a:endParaRPr lang="en-US" sz="10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равнобедренного и разностороннего треугольника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симметрия и равенство элементов заметно упрощают чертёж и дальнейшие вычисления.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 легче распознавать и исследовать, потому что его свойства выражены чётко и проверяются по нескольким признакам сразу.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определению видов треугольников и их базовым свойствам.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92306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73418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4856" y="3545848"/>
            <a:ext cx="192938" cy="220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темы в школьной геометрии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часто используют как опорную фигуру в геометрических построениях. По нему удобно отрабатывать работу с циркулем, линейкой и точностью чертежа.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него удобно тренировать нахождение углов, периметра и площади. Один известный элемент позволяет быстро вычислить остальные и проверить результат без лишних шагов.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наглядно показывает осевую симметрию. Это помогает понимать, как одинаковые части чертежа расположены относительно линии симметрии и почему они совпадают при отражении.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равнобедренного треугольника помогают контролировать ответы в задачах. Если углы или стороны не согласуются, ошибка становится заметной ещё до окончательной записи 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равнобедренном треугольнике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 легко узнать по двум равным сторонам, равным углам при основании и оси симметрии. Эти свойства делают его удобным для построений, доказательств и быстрых вычислений.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2026-06-03T09:54:54Z</dcterms:created>
  <dcterms:modified xsi:type="dcterms:W3CDTF">2026-06-03T09:54:54Z</dcterms:modified>
</cp:coreProperties>
</file>