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Ракета уносит людей и грузы в космос быстро и точно.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Ракета: быстрый путь в небо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смотрели в небо с мечтой, потом строили воздушные шары и самолёты. Затем появились ракеты, и в 1957 году «Спутник-1» открыл космическую эпоху.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научились подниматься к звёздам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750" y="2696262"/>
            <a:ext cx="452700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4750" y="4237077"/>
            <a:ext cx="452700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989300" cy="13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признака ракеты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1535150" y="2511463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толчок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Ракета движется не за счёт крыльев, а благодаря мощному выбросу газов назад. Из-за этого она получает сильный толчок вперёд и вверх, почти как выстрел из гигантской резинки.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1535150" y="4052277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без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Ракете не нужен воздух для подъёма, поэтому она может лететь там, где самолёт уже не справится. Это особенно важно в космосе, где воздух почти отсутствует.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снаружи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ракеты держит все её части вместе и защищает внутренние механизмы. Носовая часть прикрывает полезный груз, чтобы он не повредился при старте и прохождении через воздух.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лететь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находятся двигатель и баки с топливом. У многих ракет есть ступени: когда одна часть выполнила работу, она отделяется, и ракета становится легче.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и двигатель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ракеты от проверки до полёта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ракета готовится к старту и выходит к цели.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и мощнее летят газы, тем больше ускорение ракеты. Поэтому старт выглядит стремительным: кажется, будто она не взлетает, а мгновенно выстреливает в небо.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Ракете не нужны крылья, чтобы подниматься. Её задача — создать мощную тягу и направить её в нужную сторону, как если бы огромный воздушный шар вдруг стал управляемым.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двигатель выбрасывает газы вниз, ракета получает ответный толчок вверх. Это и есть действие третьего закона Ньютона, только очень шумное и очень сильное.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ракета поднимается вверх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летит в воздухе, опираясь на крылья и подъёмную силу. Ракета берёт всё нужное с собой, поэтому может работать даже там, где воздуха почти нет.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удобен для путешествий между городами. Ракета нужна тогда, когда нужно добраться до космоса, вывести спутник или отправить корабль к другой планете.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ракета отличается от самолёта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Ракеты-носители помогают выводить спутники и космические корабли на орбиту. Именно они чаще всего встречаются в новостях о космосе и стартах с космодромов.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ракеты-модели меньше по размеру, но на них удобно показывать полёт, тягу и возвращение на землю. Они помогают учиться без большого риска.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были и другие виды ракет, в том числе боевые и исследовательские. На школьном уроке главное — понять, как работают мирные космические ракеты.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ракет могут отличаться размеры, топливо и число ступеней. Но их общая задача одна — разогнаться очень сильно и выйти туда, куда не долетит самолёт.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ракеты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Ракета отправляет спутник высоко над облаками, и он начинает помогать людям. Такой спутник передаёт сигналы связи, показывает дорогу навигатору и следит за погодой. Без запуска с Земли он бы никогда не оказался на своей орбите.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над Землёй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ракета везёт не людей, а приборы учёных. Они помогают узнавать, как выглядит Луна, что происходит на других планетах и как устроена Вселенная. Получается, ракета — это ещё и очень смелый помощник науки.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приборы в космосе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орбиты ракеты доставляют спутники, которые фотографируют Землю. На снимках видно облака, океаны, леса и большие города. Такие изображения нужны, чтобы наблюдать за природой, искать пожары и лучше понимать, как меняется планета.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нашей планеты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ракеты приносят пользу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ракеты и важные даты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— полёт Юрия Гагарина
</a:t>
            </a:r>
            <a:pPr algn="l" indent="0" marL="0">
              <a:lnSpc>
                <a:spcPct val="115000"/>
              </a:lnSpc>
              <a:buNone/>
            </a:pPr>
            <a:r>
              <a:rPr lang="en-US" sz="56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Ракета «Восток» впервые вывела человека в космос. Юрий Гагарин стал первым космонавтом в истории.
</a:t>
            </a:r>
            <a:endParaRPr lang="en-US" sz="1703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полётов — новые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старты показали, что ракеты могут не только поднимать грузы, но и менять историю науки, техники и мечты людей о космосе.
</a:t>
            </a:r>
            <a:endParaRPr lang="en-US" sz="1607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октября 1957 — «Спутник-1»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искусственный спутник Земли был выведен в космос с помощью ракеты. Это событие открыло новую космическую эпоху.
</a:t>
            </a:r>
            <a:endParaRPr lang="en-US" sz="17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работают башни обслуживания: они помогают подвести топливо, проверить системы и удерживать ракету до запуска. Без таких помощников старт был бы слишком рискованным.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безопасностью следят специальные службы, потому что рядом с ракетой всё происходит очень быстро и очень громко. Известные космодромы есть в Байконуре, на мысе Канаверал и во Французской Гвиане.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Космодром — это особое место, где ракету готовят к старту и отправляют в полёт. Здесь есть большая площадка, где она стоит перед взлётом.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запускают ракеты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секунды ракета дрожит, гудит и медленно отрывается от земли, а потом быстро набирает скорость. Ей приходится пробиваться через плотный воздух, поэтому старт получается очень мощным.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Двигатели работают недолго, но именно в это время ракета получает главный толчок. Если бы силы было меньше, она не смогла бы подняться так высоко и уверенно.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ракета при старте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ракеты к орбите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полёта ракеты от подготовки на Земле до работы на орбите.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Ракете нужно топливо, чтобы получить сильный толчок и подняться вверх. Она берёт всё необходимое с собой, потому что в космосе нет обычного воздуха.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жидкое топливо: его удобно точно подавать в двигатель и регулировать полёт. Иногда применяют твёрдое топливо, которое хранится в готовом виде.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топливо горело, нужен окислитель — вещество, которое помогает горению без воздуха. Без него двигатель не смог бы работать в космосе.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ракеты есть баки и системы подачи, которые доставляют топливо к двигателю. Поэтому ракета — не просто большая труба, а очень сложная летательная машина.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ракета летит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Встроенные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ракете работают компьютеры и датчики. Они всё время измеряют скорость, высоту и положение, чтобы полёт шёл по плану. Это настоящие маленькие штурманы.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ракетой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ракета держит курс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ракета отклоняется, системы управления помогают ей выровняться и продолжить путь. Благодаря этому она летит точно туда, куда нужно, даже в очень трудных условиях.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стартом специалисты много раз проверяют двигатель, баки, связь и электронику. Они не спешат, потому что у ракеты нет права на ошибку.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проводят только при подходящей погоде. Сильный ветер, гроза или плохая видимость могут помешать полёту и сделать старт опасным.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 двигателей рядом очень жарко, шумно и мощно, поэтому все соблюдают строгие правила безопасности. На космодроме каждый знает своё дело.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запуск ракеты требует осторожности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ракеты помогает увидеть полёт в уменьшенном виде и лучше понять, как устроен настоящий запуск. Иногда она поднимается на маленьком двигателе, а потом возвращается с парашютом.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такой моделью легко заметить, почему важны форма, устойчивость и сила тяги. Учебная ракета не улетит в космос, но отлично показывает, как работает настоящий старт.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ракеты на уроке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6271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ракеты полезны людям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Спутники, которые выводят ракеты, помогают телефонам, интернету и навигаторам работать точнее. Благодаря им люди могут лучше ориентироваться и быстрее получать информацию.
</a:t>
            </a:r>
            <a:endParaRPr lang="en-US" sz="1477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навигация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Ракеты доставляют в космос приборы, которые собирают новые данные о Вселенной. Так учёные узнают больше о Земле, Луне, планетах и далёких звёздах.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открытия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орбиты можно следить за облаками, океанами, лесами и льдами. Это помогает составлять прогноз погоды и замечать изменения на нашей планете.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наблюдение за Землёй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могут стать ракеты в будущем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1175750" y="1653729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делают ракеты легче и экономичнее, чтобы они расходовали меньше топлива и могли поднимать больше полезного груза.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463550" y="3300051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многоразовые ступени, которые можно использовать снова после посадки. Это помогает сделать запуски удобнее и дешевле.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8500" y="4970836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Ракеты станут ещё надёжнее и точнее. Они помогут чаще отправлять аппараты в космос и открывать новые возможности для исследований.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Ракета показывает, как смелая мечта превращается в настоящий полёт. Она помогает людям изучать космос, узнавать новое о Земле и делать открытия, которыми можно гордиться.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Ракета — шаг к звёздам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2026-05-24T02:01:57Z</dcterms:created>
  <dcterms:modified xsi:type="dcterms:W3CDTF">2026-05-24T02:01:57Z</dcterms:modified>
</cp:coreProperties>
</file>