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природного характера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может быть опасной: важно понимать, когда и почему.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обычных процессов к опасным событиям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становятся чрезвычайными, когда они слишком сильны или затрагивают уязвимые территории и людей. Риск зависит от рельефа, климата, близости воды, сейсмичности, плотности застройки и готовности защитных сооружений.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землетрясения представляют там, где много людей, старые здания и слабая инженерная защита. В таких районах даже умеренные толчки могут привести к тяжёлым последствиям.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— это место, где начинается землетрясение, а эпицентр — участок на поверхности прямо над ним. Для оценки используют магнитуду и интенсивность.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 из-за движения литосферных плит и смещения горных пород в земной коре. Освобождённая энергия вызывает подземные толчки и колебания поверхности.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Землетрясения: причины и основные понятия
</a:t>
            </a:r>
            <a:endParaRPr lang="en-US" sz="2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Наводнения: когда вода выходит из берегов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происходит, когда уровень воды в реках, озёрах или морях поднимается настолько, что она затапливает сушу. Причинами бывают половодье, ливни, быстрое таяние снега, заторы льда и прорывы плотин.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низкие берега, поймы рек, подземные помещения, дороги, мосты и линии электропередачи. Последствия включают разрушение домов, загрязнение воды, потерю урожая и временное переселение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учебной презентации; без привязки к точной статистике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ЧС встречаются чаще и чем опасны
</a:t>
            </a:r>
            <a:endParaRPr lang="en-US" sz="194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частоту, но и то, что редкие события могут быть особенно разрушительными для людей и инфраструктуры.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связана с водой, огнём и сильной погодой, а самые тяжёлые потери нередко дают редкие, но резкие явления.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бури, смерчи и шквалы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ветер большой разрушительной силы. Он срывает кровлю, валит деревья и может обрывать провода, оставляя без света целые районы.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выглядит как вращающийся столб воздуха, который может поднимать лёгкие предметы и разрушать постройки на узкой, но очень опасной полосе.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часто сопровождается дождём, снегом или пылью и резко ухудшает видимость. В таких условиях становится опасно идти пешком и управлять транспортом.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Шквальный ветер возникает внезапно и ударяет короткими, но очень сильными порывами. Особенно уязвимы дети, пешеходы, водители и люди на открытой 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природные пожары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сухая трава становится опасной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пожар начинается с одной искры: от костра, спички или удара молнии. Сухая трава и ветер быстро помогают огню разойтись по лугу или опушке. Через несколько минут пламя уже угрожает деревьям и постройкам рядом.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который идёт по кронам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Верховой пожар особенно страшен тем, что распространяется по верхушкам деревьев. Он движется быстрее, чем человек успевает оценить ситуацию, а густой дым закрывает путь к спасению и мешает дыханию.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Торфяной пожар, который долго не сдаётся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может тлеть под землёй долгое время, почти не показывая открытого огня. Такой пожар трудно обнаружить сразу, но он опасен едким дымом, который ухудшает воздух в посёлках и городах.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начинается, когда масса грунта или породы медленно или быстро сползает вниз по склону. Чаще это происходит после длительных дождей, при подмыве склона водой или его перегрузке постройками.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— это стремительный поток воды, грязи, камней и обломков. Он движется по руслам горных рек и может за минуты перекрыть дорогу, снести мост и повредить дома.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происходит внезапно: большие массы породы падают со скал или крутых склонов. Такое явление особенно опасно в горах, где люди не успевают покинуть опасную зону.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после землетрясений, вырубки лесов и неправильной застройки склонов. Растительность и устойчивый грунт помогают удерживать землю, поэтому их нарушение делает склоны более опасными.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Оползни, сели и обвалы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92729"/>
            <a:ext cx="4646100" cy="29311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причины, типичные места возникновения и главные последствия разных природных ЧС.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школьного курса ОБЖ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ЧС по причинам и последствиям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 разных ЧС различаются, но последствия часто похожи: разрушения, травмы, перебои в жизни людей и необходимость эвакуации.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лавины и гололёдные явления
</a:t>
            </a:r>
            <a:endParaRPr lang="en-US" sz="2743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склонах накапливается большой слой снега. Если он лежит неустойчиво, даже небольшой внешний толчок может нарушить равновесие.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Провоцирующие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потепление, сильный ветер и новая нагрузка на снежный покров повышают риск схода лавины. Опасность особенно велика после снегопадов.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 лавины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масса быстро скатывается вниз по склону, захватывая всё на пути. В ущельях и на незнакомой местности людям трудно вовремя сориентироваться.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сопутствующие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Гололёд, метели и снежные заносы усложняют движение транспорта и пешеходов. Они повышают риск падений, аварий и задержек в работе служб.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природной причины к последствиям
</a:t>
            </a:r>
            <a:endParaRPr lang="en-US" sz="266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явление проходит путь от усиления до ликвидации последствий.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 угрожают жизни и здоровью людей: возникают травмы, возможна гибель, а жителей приходится временно размещать в пунктах эвакуации и временного пребывания.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работа важнейших служб: школы закрываются, больницы и транспорт работают с перебоями, а связь и энергоснабжение могут быть частично или полностью нарушены.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затрагивает экономику и быт: страдают сельское хозяйство, промышленность, водоснабжение и энергетика, а восстановление после крупных событий нередко занимает очень долгое 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человека и общества
</a:t>
            </a:r>
            <a:endParaRPr lang="en-US" sz="27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размывают берега, меняют русла и переносят загрязнения, а пожары уничтожают растительность и места обитания животных, оставляя после себя обширные повреждённые участки.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сели разрушают почву, склоны и русла рек, поэтому экосистемам требуется длительное время на восстановление, а воздух и вода могут оставаться загрязнёнными.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оценки смотрят на силу явления, площадь поражения и число людей, которые могут попасть в опасную зону или уже пострадали.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оценивают уровень опасности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землетрясениях важны магнитуда и интенсивность, а при погодных явлениях — скорость ветра, количество осадков, температура и высота волн.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пожаров учитывают площадь возгорания, скорость распространения огня и направление ветра, потому что они быстро меняют размеры опасной зоны.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синоптиков и служб гражданской защиты помогают заранее понять риск и вовремя принять меры для защиты людей и объектов.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типичным последствиям природных ЧС, составленная по материалам учебного курса.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больше всего страдает при природных ЧС
</a:t>
            </a:r>
            <a:endParaRPr lang="en-US" sz="201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уязвимость зависит не только от вида опасности, но и от того, где расположены объекты и насколько они защищены.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лесами, здоровьем людей, а также с домами, дорогами и ЛЭП, которые часто попадают в зону поражения.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8" y="1279614"/>
            <a:ext cx="479700" cy="38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727" y="1996913"/>
            <a:ext cx="473746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874" y="2754271"/>
            <a:ext cx="421108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555" y="3511645"/>
            <a:ext cx="473746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79" y="4269011"/>
            <a:ext cx="368469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природных чрезвычайных ситуаций
</a:t>
            </a:r>
            <a:endParaRPr lang="en-US" sz="2395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 погоды и опасных процессов помогает заранее заметить угрозу и вовремя предупредить население о возможном развитии ЧС.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наводнений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русел рек, укрепление берегов и проверка дамб уменьшают вероятность затоплений и помогают воде проходить безопаснее.
</a:t>
            </a:r>
            <a:endParaRPr lang="en-US" sz="1233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Противопожарные полосы, осторожное обращение с огнём и запрет на поджоги сухой травы снижают риск лесных и торфяных пожаров.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вне опасных зон и регулярная проверка мостов, линий электропередачи и других сооружений делают последствия меньше.
</a:t>
            </a:r>
            <a:endParaRPr lang="en-US" sz="1233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вода, аптечка, фонарик и средства связи должны быть готовы заранее, чтобы в случае предупреждения действовать спокойно и быстро.
</a:t>
            </a:r>
            <a:endParaRPr lang="en-US" sz="12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сигнала опасности
</a:t>
            </a:r>
            <a:endParaRPr lang="en-US" sz="241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общих правилах поведения населения при получении предупреждения о природной ЧС.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землетрясении нужно защитить голову, отойти от окон и тяжёлой мебели, а после толчков быстро выйти на открытое безопасное место.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разных природных ЧС
</a:t>
            </a:r>
            <a:endParaRPr lang="en-US" sz="2136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наводнении следует подняться выше, на верхний этаж или возвышенность, и не переходить в воду без необходимости, даже если она кажется неглубокой.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пожаре, буре или урагане важно двигаться в безопасную сторону, избегать дыма, деревьев, рекламных конструкций и линий электропередачи.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6883"/>
            <a:ext cx="4646100" cy="1605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распознать угрозу и выбрать правильный первый шаг без паники.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безопасности из школьного курса ОБЖ и окружающего мира.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признаки опасности и первые действия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распознать признаки вовремя, можно быстрее принять меры, уменьшить риск травм и избежать лишней паники.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природные ЧС — значит быть готовым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 нельзя отменить, но можно снизить их последствия. Чем лучше мы понимаем причины, признаки и правила поведения, тем больше шансов сохранить здоровье, имущество и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2026-05-21T02:59:24Z</dcterms:created>
  <dcterms:modified xsi:type="dcterms:W3CDTF">2026-05-21T02:59:24Z</dcterms:modified>
</cp:coreProperties>
</file>