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 и четыре стихотворения о 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мастерски показывает смену состояний природы: от грозы до осенних прощаний.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его место в русской поэзии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Тютчев (1803–1873) был не только поэтом, но и дипломатом: много лет жил за границей и хорошо знал европейскую культуру. В его стихах природа звучит, движется, меняется — будто разговаривает с человеком. При этом пейзажные тексты кратки, но насыщены образами, контрастами и точными словами.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стихотворения изучают вместе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 как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стихотворения связаны сменой времён года. «Весенняя гроза» открывает обновление, «Летний вечер» показывает спокойствие, «Есть в осени первоначальной...» — тонкую тишину, а «Листья» — прощание.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и её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тексте слышится «голос» природы: гром и дождь, мягкий закатный покой, прозрачный воздух ранней осени. Даже листья у Тютчева будто движутся и «перекликаются» с человеком.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Настроение, которое легко почувствовать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стихотворениям легко сравнить чувства: где-то звучит радость пробуждения, где-то — светлая задумчивость, а где-то — тихое согласие с миром. Настроение ощущается по ритму и образам.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окружающего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не существует отдельно: она словно отвечает на внутренние переживания. Читатель учится замечать детали и понимать, как мгновения природы становятся размышлением о жизни.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299390"/>
            <a:ext cx="4794300" cy="27144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стихотворений Тютчева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времена года, настроение, ключевые образы и главную художественную особенность каждого текста.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Тютчева всегда в движении: каждое её состояние красиво по-своему, а чувства читателя меняются вместе с пейзажем.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содержания по четырём стихотворениям Тютчева (по текстам на уроке).
</a:t>
            </a:r>
            <a:endParaRPr lang="en-US" sz="6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«Весенней грозе» гроза показана как радостное, живое явление. Слышны гром и шум дождя, видны молнии, ощущается движение облаков. Природа как будто просыпается после долгой тишины.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гроза не пугает. У Тютчева она приносит свежесть, силу и чувство обновления. Поэтому для иллюстрации подходят яркие мотивы неба, дождя, зелени и солнечных бликов.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«Весенняя гроза»: радостное пробуждение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движения в «Весенней грозе»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восклицательные интонации усиливают эффект «живого» движения: кажется, что весна не описана, а происходит прямо сейчас.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притягивают слова, связанные со звучанием и движением, поэтому стихотворение воспринимается как энергичное пробуждение.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«Весенняя гроза» (качественно, с условной шкалой заметности по ключевым образам).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интонация в «Весенней грозе»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прибегает к олицетворению: гроза будто умеет играть, смеяться и «разговаривать». Из‑за этого неживые явления становятся похожими на живых участников весеннего праздника.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 и повторы создают энергичный ритм. Они как будто подталкивают читателя «включиться» в происходящее: весна звучит громче, ощущается ближе, а настроение становится радостным и подвижным.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работают яркие глаголы движения и звукопись: слова помогают услышать грозу, почувствовать её ход и перемены. Дополняют впечатление сравнения и лексика восторга, поддерживающая атмосферу обновления.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картина в «Летнем вечере»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переход от дневной активности к вечернему покою (по смысловой последовательности строк).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краски создают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держится на мягком свете, плавном ритме и тишине. Природа будто «устраивается» в гармонию, поэтому читатель чувствует умиротворение. Для оформления подходят закат, поле или река в вечернем свете.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вместо мрачности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вечер у Тютчева — не мрачное время, а очень тихое и красивое. Закатное небо и спокойная природа дают ощущение отдыха и передышки. Важно, что движение становится еле заметным.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«Летний вечер»: тишина, свет и гармония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817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«Летнего вечера»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язык и 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заметны эпитеты и сравнения, звучащие спокойно. Ритм ровный, поэтому текст читается как медленное замедление. От этого создаётся ощущение тишины без резких переходов.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«состояния»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передать не событие, а состояние природы. Закат и окружающий пейзаж меняются постепенно, и вместе с ними меняется внутреннее восприятие. Поэтому стихотворение воспринимается как спокойный настрой.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Умиротворение и согласие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слов с мягким звучанием помогает избежать тревожности. В результате возникает чувство согласия: как будто вечер не требует ничего, кроме внимания к красоте мгновения. Это и есть эмоциональный итог текста.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9151" y="919100"/>
            <a:ext cx="466589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осень в стихотворении «Есть в осени первоначальной…»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стихотворении переданы признаки ранней осени, какое настроение возникает у читателя, какие образы использует поэт и чем этот период отличается от поздней осени.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осень у Тютчева — это короткий и «чистый» переход: природа уже меняется, но ещё не стала холодной и мрачной. Поэтому впечатление — спокойное и светлое.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стихотворения «Есть в осени первоначальной…» (Ф. И. Тютчев).
</a:t>
            </a:r>
            <a:endParaRPr lang="en-US" sz="6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красота ранней осени у Тютчева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замечает, что лето уже осталось позади, а холода ещё не пришли. Эта пауза между сезонами и делает раннюю осень особенно выразительной и «звучащей».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грусти: читатель чувствует спокойное восхищение прозрачностью воздуха, тишиной полей и зрелой красотой природы. Всё становится как будто яснее и тише.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подчёркивает, что даже в тихие сезоны можно увидеть богатство. Ранняя осень не кричит красками, но точно передаёт настроение через воздух, свет и тишину.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важный вывод: краткие изменения в природе стоит замечать. Именно в момент перехода природа кажется особенно цельной, а чувства — внимательными и собранными.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настроений в четырёх стихотворениях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«измерение», а смену эмоционального темпа: от праздничной энергии к умиротворению, затем — к тихой сосредоточенности и, наконец, к напряжённому прощанию.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четырёх текстах настроение связано с состоянием природы: чем активнее движение в пейзаже, тем сильнее ощущается эмоциональная интенсивность и драматический выбор.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по описаниям настроений в стихотворениях (условная шкала; точные численные данные в тексте отсутствуют).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путь стихотворения «Листья»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образов и противопоставлений: листья ↔ хвоя; движение ↔ покой; яркость ↔ бесцветность.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«Листья»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 Тютчева становятся символом свободы, движения и красоты мгновения: они живут активно и недолго, успевая проявить себя ярко, пока осень не меняет всё окончательно.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Хвоя, оставаясь зелёной круглый год, в стихотворении связана с неподвижностью и холодностью. Поэт противопоставляет «долгое спокойствие» «короткой жизни», наполненной порывом.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контраст летящих, будто выбирающих полёт листьев и неподвижной хвои. Яркая, пусть и короткая жизнь ценится выше бесстрастного существования.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изображены как живые: лёгкие, свободные, они словно умеют чувствовать и «разговаривать» с человеком через движение. Их образ передаёт ощущение порыва и внутреннего движения даже в осенней тишине.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Хвоя, напротив, связана со стойкостью, но в стихотворении она выглядит холодной и неподвижной. Поэтому два образа работают как контраст: летящие жёлтые листья и тёмно-зелёные еловые ветви.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листьев и хвои в стихотворении Тютчева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приёмы в стихотворениях Тютчева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приём, его роль и конкретный пример проявления в смысле стихотворений.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приёмов (одушевление, контраст, повторы, звук) помогает передать не просто картинку, а живое настроение природы: она то «празднует», то успокаивает, то заставляет задуматься.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разбор произведений Ф. И. Тютчева.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четыре стихотворения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природа показана как живой мир, который меняется по собственным законам. Тютчев наблюдает не только время года, но и то, как именно меняется воздух, свет и тишина.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называет времена года: поэт передаёт их настроение через звук, цвет и движение. Поэтому каждое стихотворение становится и картиной природы, и размышлением о ценности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— умение замечать мгновения, которые быстро проходят. В таких переходах особенно ясно видна красота: она рождается из наблюдательности и внимательного отношения к переменам.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времён года к общему смыслу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«динамичный» образ связан с грозой и листьями, а самая выраженная тишина — с вечерним покоем и ранней осенью. Контраст ярче всего работает в «Листьях».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трёх признаков помогает понять замысел: движение усиливает эмоциональность, тишина создаёт сосредоточение, контраст подводит к выбору и размышлению о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и образов в четырёх стихотворениях (условные баллы; точные измерения в источниках отсутствуют).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Тютчев учит видеть природу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стихотворения показывают разные состояния природы: весеннюю радость, летний покой, осеннюю прозрачность и осеннее прощание. Поэт соединяет наблюдение, точные образы и музыку речи, чтобы научить замечать перемены и их чувства.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2026-05-12T19:58:53Z</dcterms:created>
  <dcterms:modified xsi:type="dcterms:W3CDTF">2026-05-12T19:58:53Z</dcterms:modified>
</cp:coreProperties>
</file>