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английском: навык для школы, экзаменов и 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понимать язык глубже и увереннее.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чтение особенно важно в 9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девятом классе тексты становятся длиннее, задания — сложнее, а источников информации больше. Чтение помогает повторять грамматику, расширять словарь, лучше отвечать устно и писать точнее. Оно учит быстро находить главное и понимать связь между частями текста.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читать на иностранном языке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по-английски — это не просто произносить слова или переводить каждое предложение. Важно узнавать лексику, видеть структуру фразы и понимать, о чём текст говорит в целом.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уловить общий смысл, иногда — найти конкретный факт, а иногда — разобраться в тексте подробно. Для каждой задачи читатель использует разные навыки и приёмы.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помогают, но смысл часто становится ясным только из контекста. Грамматика, порядок слов и тип текста подсказывают, как связаны между собой идеи и детали.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чтение объединяет словарный запас, знание грамматики и умение видеть структуру текста. Тогда ученик понимает не только отдельные фразы, но и основную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глаза и мозг работают с английским текстом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распознавание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замечают буквы и слова, а мозг быстро сопоставляет их с уже знакомыми значениями. Чем чаще встречается слово, тем легче оно узнаётся без остановки на каждом символе.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смысл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распознавания отдельных слов ученик соединяет их в предложение. Здесь важны порядок слов, окончания, вспомогательные глаголы и слова-связки, которые показывают связь между частями.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 — абзац и 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понятным, когда отдельные предложения складываются в абзац, а абзацы — в общий смысл. Так читатель видит тему, главную мысль и важные детали.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вызывают незнакомые слова, длинные предложения и слова, похожие на русские, но с другим значением. Из-за этого полезно читать не по одному слову, а по смысловым частям.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улучшает регулярное чтение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ежедневные занятия дают заметный результат даже без больших объёмов текста.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практика помогает развивать все навыки сразу, особенно понимание и словарь.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навыку чтения; условная оценка эффекта регулярной практики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чтения на английском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Просмотровое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нужно быстро понять тему и главную мысль текста. Ученик смотрит на заголовок, первые фразы и ключевые слова, не останавливаясь на каждой детали.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найти конкретный факт: дату, имя, число или слово. Этот способ особенно полезен в заданиях, где важно быстро отыскать нужную информацию без полного перечитывания текста.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Изучающее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для внимательной работы с текстом, особенно если в нём есть новая грамматика или важные сведения. Такой способ требует вдумчивого анализа и проверки понимания.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 про себя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тренирует произношение, ударение и интонацию, а чтение про себя обычно быстрее и удобнее для понимания. Оба способа нужны на разных этапах работы.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заголовка к полному пониманию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текста на уроке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чтение помогает словарю и грамматике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снова и снова встречаются нужные слова, выражения и словосочетания. Благодаря этому ученик запоминает лексику не отдельно, а в естественном контексте.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между идеями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because, although, however и therefore помогают понять, почему автор переходит от одной мысли к другой. Они делают текст логичным и легче для пересказа.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показывает, как работают времена, модальные глаголы, пассивный залог и условные предложения. Правило становится понятнее, когда его видно в живом примере.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означать разное в зависимости от предложения. Чтение учит замечать контекст и выбирать значение, которое подходит именно здесь.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английские тексты и их 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текста развивает свой навык чтения и помогает по-разному работать с информацией.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 фактические тексты тренируют разные умения: один развивает понимание сюжета, другие — точность и поиск информации.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чтения и материалы уроков английского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" y="2658800"/>
            <a:ext cx="2500776" cy="248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61" y="2271575"/>
            <a:ext cx="2187579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текст на английском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не пугает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выбрала короткий рассказ о школьной поездке. Обложка казалась яркой, а первый абзац был понятен почти без словаря, поэтому читать было спокойно и интересно. Такой текст подходит, когда хочется тренировать понимание без лишнего напряжения.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для любопытного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открыл короткую статью о животных и сразу заметил знакомые слова в заголовке. По первому абзацу он понял, что сможет уловить основную мысль, а новые слова не помешают следить за смыслом. Это хороший выбор для чтения с целью расширения словаря.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текст с подсказками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читает заметку на экране планшета: рядом есть быстрый поиск, перевод отдельных слов и возможность выделять важные фразы. Ей удобно выбирать текст по теме, которая действительно интересна, и проверять, подходит ли он по уровню ещё до начала чтения.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чтения английского текста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произносит слова, следит за ударением, ритмом и интонацией. Так легче заметить границы предложений, трудные слова и места, где нужно остановиться.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про себя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текст читают молча, чтобы быстрее понять содержание и ответить на вопросы. Этот способ удобен для урока, домашней работы и экзаменационных заданий.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объём чтения работает лучше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ежедневные занятия накапливаются и дают заметный результат без перегрузки. Регулярность важнее редких длинных попыток.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ежедневная привычка, тем больше практики за месяц и тем легче узнавать слова, фразы и типичные структуры.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расчёт: 30 дней ежедневного чтения.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пониманию сложного текста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 школьной практике чтения английских текстов.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при чтении английских текстов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3138" y="106367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Незнакомая лексика может замедлить чтение и сбить понимание смысла. Помогают повторное чтение, словарь и умение догадываться по контексту, не переводя каждое слово.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16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выглядят похоже, но означают разное, часто путают учеников. Важно сравнивать слово с предложением целиком и проверять, подходит ли его значение по смыслу.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5297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слишком длинное, полезно разбить его на смысловые части и найти сказуемое, подлежащее и связки. Так текст становится понятнее и не выглядит перегруженным.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6380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he, she, they, this и it могут указывать на предыдущие слова, и без этого связь теряется. Нужно смотреть назад и определять, о ком или о чём идёт речь.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459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пытаются перевести всё слово в слово и теряют общую мысль. Лучше сначала понять главную идею, а затем уточнять детали и ключевые факты.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формата чтения: бумага и экран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к которой можно вернуться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бумажной странице удобно вести заметки на полях, подчёркивать слова и возвращаться к нужному абзацу без уведомлений и переключений. Такой формат помогает читать спокойно и внимательно, особенно когда текст требует сосредоточенности.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Экран, где легко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планшете или телефоне текст можно быстро найти по слову, открыть словарь и сделать закладку. Это удобно для статей, упражнений и домашних заданий, когда нужно быстро проверить значение и не терять темп чтения.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598" y="919100"/>
            <a:ext cx="5521004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чтения и их результат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приём помогает решать свою задачу: понимать смысл, находить детали, запоминать текст или справляться с незнакомой лексикой.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техники работают на разные цели: одни помогают понять общий смысл, другие — извлечь детали или справиться с незнакомыми словами.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практика чтения на уроках английского языка.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19065"/>
            <a:ext cx="324900" cy="25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чтение помогает в школе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карты, схемы, короткие статьи и подписи к рисункам. Это помогает быстро находить данные, сравнивать факты и понимать информацию в наглядной форме.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по науке встречаются термины, описания процессов и выводы. Чтение учит замечать последовательность действий и понимать, как одно явление связано с другим.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Инструкции, правила безопасности и пошаговые задания требуют точного чтения. Здесь важно не пропустить ни одного слова, потому что порядок действий влияет на результат.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сайтами, заданиями и проектами ученики учатся быстро искать нужную информацию, проверять источники и понимать короткие тексты в цифровой среде.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форматы чтения полезны ученикам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подходят для разных задач: один помогает сосредоточиться, другой — быстрее искать информацию, третий — поддерживать интерес к тексту.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форматов: бумага поддерживает вдумчивость, экран — удобство, а аудио помогает лучше воспринимать текст на слух.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распределение ролей форматов чтения в школьной практике.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делают чтение регулярным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текст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короткий английский текст всегда рядом, начать читать легче. Это может быть страница из учебника, небольшая статья или заметка для повторения.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новых слов помогает не только запомнить лексику, но и увидеть, как часто она повторяется. Полезно добавлять перевод, пример и тему текста.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в одно и то же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время для чтения помогает превратить занятие в привычку. Даже несколько минут каждый день работают лучше, чем редкие и длинные попытки.
</a:t>
            </a:r>
            <a:endParaRPr lang="en-US" sz="1081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Возвращайся к трудным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чтение помогает заметить детали, которые были пропущены с первого раза. Сложный абзац становится понятнее, когда его читают медленнее и по частям.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Обсуждай прочитанное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разговор с одноклассником или учителем помогает проверить, всё ли понято верно. Так легче заметить главную мысль и сравнить разные ответы.
</a:t>
            </a:r>
            <a:endParaRPr lang="en-US" sz="11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которое работает на будущее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английском развивает словарь, понимание грамматики и умение учиться самостоятельно. В 9 классе эта привычка помогает не только на уроках, но и в дальнейшей учёбе и жизни.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2026-05-31T12:43:55Z</dcterms:created>
  <dcterms:modified xsi:type="dcterms:W3CDTF">2026-05-31T12:43:55Z</dcterms:modified>
</cp:coreProperties>
</file>