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его формы: как слово умеет меняться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меняют форму, но остаются узнаваемыми и понятными.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формы слова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русском языке умеют менять окончание, число и даже время. Это помогает точнее строить фразы, правильно писать и легче понимать, как слова связаны между собой в предложении.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624" y="1377928"/>
            <a:ext cx="189000" cy="2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40951" y="3197878"/>
            <a:ext cx="189000" cy="216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слова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Называет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называть предмет, действие, признак или количество. Благодаря этому мы быстро понимаем, о чём идёт речь, и можем точно передать мысль собеседнику.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слова есть звучание и написание. Когда мы произносим слово вслух, оно помогает услышать речь, а при чтении — узнать его среди других слов.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предложении словно детали конструктора: одно слово подстраивается под другое. Так речь становится связной, а мысль — ясной и аккуратной.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Несёт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значения слово было бы просто набором звуков. Именно смысл делает его полезным: мы можем назвать, описать и объяснить многое вокруг себя.
</a:t>
            </a:r>
            <a:endParaRPr lang="en-US" sz="10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слова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— это самый простой вид слова. У существительных она чаще всего стоит в единственном числе и именительном падеже: стол, книга, кот.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глаголов начальная форма отвечает на вопросы что делать? что сделать?: читать, писать, бегать. Именно так слово обычно записано в словаре.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помогает быстро узнать слово, даже если в предложении оно выглядит иначе. Это удобный первый шаг для разбора и запоминания.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у формы слова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формы слова часто меняется окончание, а главное значение остаётся тем же. Поэтому дом, дома и дому — это одно слово, только в разных формах.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изменяться по числу: кот — коты, книга — книги. Так мы узнаём, об одном предмете идёт речь или о нескольких.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слова меняются по падежам, времени и лицу. Например: читаю, читал, буду читать. Такие формы помогают точно передать, когда и кто действует.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изменений слова в предложении было бы тесно и неудобно. Формы словно подстраиваются под соседей, чтобы речь звучала правильно и понятно.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формы слова от родственных слов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дом — много адресов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дом может выглядеть по-разному: дом, дома, дому, домом, о доме. Значение остаётся тем же, меняется только форма. На рисунке это удобно показать как одно дерево, у которого есть разные листочки-формы.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пускает новые веточки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слову добавляется новое значение, появляется родственное слово: лес, лесной, лесник. Они связаны общей частью, но уже называют не одну и ту же вещь. На картинке это похоже на дерево с корнем и отдельными ветвями.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но не близнецы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слова похожи друг на друга, как члены одной семьи в одинаковых шарфах. Родственные слова похожи тоже, но у каждого своя работа и свой смысл. Поэтому важно смотреть не только на внешний вид, но и на значение.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7417" y="1719065"/>
            <a:ext cx="324900" cy="25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4858" y="1719065"/>
            <a:ext cx="324900" cy="2599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окончание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в конце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— это маленькая часть слова, которая обычно находится в самом конце. Именно она чаще всего меняется, когда слово ставят в другую форму.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957434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подсказывает, как слово должно сочетаться с другими словами. Благодаря ему фраза получается не случайной, а аккуратной и грамматически правильной.
</a:t>
            </a:r>
            <a:endParaRPr lang="en-US" sz="1157" dirty="0"/>
          </a:p>
        </p:txBody>
      </p:sp>
      <p:sp>
        <p:nvSpPr>
          <p:cNvPr id="9" name="Text 4"/>
          <p:cNvSpPr txBox="1"/>
          <p:nvPr/>
        </p:nvSpPr>
        <p:spPr>
          <a:xfrm>
            <a:off x="5644868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 смысл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у дома, к дому и с домом окончания разные, потому что связь между словами разная. Окончание помогает понять, кто с кем и в каком смысле связан.
</a:t>
            </a:r>
            <a:endParaRPr lang="en-US" sz="11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существительные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 предметы и изменяются по числам. Можно сказать стол — столы, кот — коты, книга — книги. Так удобно говорить и об одном предмете, и о многих.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изменяются по падежам: стол, стола, столу, столом. Каждая форма помогает показать, какую роль слово играет в предложении, как маленький помощник у своего места.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существительные, у которых есть только форма множественного числа: ножницы, санки, очки. Они часто встречаются в быту, поэтому их стоит запомнить особенно внимательно.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глаголы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называют действия и отвечают на вопрос что делать? или что делает? В речи они помогают увидеть, что происходит сейчас, было раньше или будет потом.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меняются по временам: читаю — читал — буду читать. Так мы узнаём, когда именно происходит действие, и не путаемся в рассказе.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настоящем времени форма глагола показывает лицо: я иду, ты идёшь, он идёт. Это помогает понять, кто именно выполняет действие.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легко узнать по его изменениям. Он ведёт себя как очень занятой ученик: всё время что-то делает, да ещё и меняет форму по правилу.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прилагательные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называют признак предмета: цвет, размер, вкус, настроение. Они всегда стараются подойти к существительному, как аккуратная одежда к своему хозяину.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мы говорим красный мяч, красная лента, красное яблоко. Прилагательное изменяется по роду, чтобы согласоваться с существительным и не спорить с ним.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также меняется по числу и падежу. Благодаря этому признак точно подходит к предмету, а предложение звучит красиво, понятно и по-русски правильно.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форму слова в предложении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Находим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предложение и выбираем нужное слово. Важно увидеть его рядом с другими словами, потому что в речи они работают вместе, как дружная команда.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Задаём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спрашиваем: у кого? что? какой? что делает? Вопрос помогает понять, в какой форме стоит слово и с чем оно связано в предложении.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Проверяем 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смотрим на окончание и сравниваем его с другими словами. Так легче заметить форму слова и сделать правильный разбор без путаницы.
</a:t>
            </a:r>
            <a:endParaRPr lang="en-US" sz="10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поиска начальной формы слова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шаг за шагом превратить слово из предложения в его словарную форму.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«семья» помогает точно передавать мысль в предложении. Мы видим, кто? что? кому? с кем? и подбираем нужную форму без лишних догадок.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 — разные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слова может быть несколько форм, и все они сохраняют одно значение. Меняется только окончание, а слово остаётся узнаваемым, как старый знакомый в разных костюмах.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его семья форм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форма слова отличается от нового слова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меняется по грамматическим признакам: числу, падежу, времени или лицу. Значение остаётся тем же, поэтому лес, леса, лесу — это одно слово в разных формах.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слово появляется, когда у него уже другое значение. Например, лес и лесник связаны по смыслу, но называют разные предметы и поэтому считаются разными словами.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сомневаешься, посмотри: меняется только окончание или появляется новое значение. Это простой способ не перепутать форму слова с однокоренным словом.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работе со словами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выбирают верное слово по смыслу, но забывают изменить его по вопросу. Тогда получается смешная, но неверная форма: «много карандаш» вместо «много карандашей».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путать формы слова с родственными словами. Лес, леса, лесу — это формы, а лесной и лесник уже другие слова с новым значением.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так: слово в предложении читают быстро и не замечают окончание. А именно оно подсказывает, как слово связано с соседями.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задавать вопрос и проверять окончание. Это маленькая проверка, которая спасает от больших ошибок в тетради.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624" y="1377928"/>
            <a:ext cx="189000" cy="2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405048"/>
            <a:ext cx="202200" cy="16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24998"/>
            <a:ext cx="202200" cy="161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форм слова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легко меняется: тетрадь, тетради, тетрадью. Оно остаётся тем же словом, хотя окончание каждый раз подсказывает новую форму.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речи часто встречаются формы: урок, урока, на уроке. Они помогают точно сказать, о каком занятии идёт речь и в каком месте оно происходит.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тоже меняется: писать, пишу, писал. По форме видно не только действие, но и кто его выполняет и когда оно происходит.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школьной жизни особенно удобны для тренировки. Они знакомы каждому, поэтому легче заметить, как меняется форма и остаётся одно значение.
</a:t>
            </a:r>
            <a:endParaRPr lang="en-US" sz="104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формы слова важны при чтении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слов помогают понять, кто именно выполняет действие в предложении. Без них читатель мог бы легко запутаться, как в тумане после звонка на урок.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подсказывает, когда происходит действие: сейчас, вчера или потом. Благодаря этому текст становится понятнее и живее, а не превращается в набор слов.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замечает форму слова, он лучше понимает смысл целого предложения. Это помогает читать внимательно и не перескакивать через важные подробности.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тренироваться с формами слов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94856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Выбираем знакомое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удобно со слов из тем «школа», «дом», «природа» или «игры». Знакомое слово легче менять и сравнивать.
</a:t>
            </a:r>
            <a:endParaRPr lang="en-US" sz="927" dirty="0"/>
          </a:p>
        </p:txBody>
      </p:sp>
      <p:sp>
        <p:nvSpPr>
          <p:cNvPr id="9" name="Text 3"/>
          <p:cNvSpPr txBox="1"/>
          <p:nvPr/>
        </p:nvSpPr>
        <p:spPr>
          <a:xfrm>
            <a:off x="2566348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Задаём к нему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Спрашиваем: кто? что? кому? где? что делает? Вопросы помогают увидеть, как меняется форма и какое окончание нужно выбрать.
</a:t>
            </a:r>
            <a:endParaRPr lang="en-US" sz="927" dirty="0"/>
          </a:p>
        </p:txBody>
      </p:sp>
      <p:sp>
        <p:nvSpPr>
          <p:cNvPr id="10" name="Text 4"/>
          <p:cNvSpPr txBox="1"/>
          <p:nvPr/>
        </p:nvSpPr>
        <p:spPr>
          <a:xfrm>
            <a:off x="4737841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Сравниваем 3–4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записать несколько форм одного слова рядом. Так заметно, что значение сохраняется, а окончание меняется по правилам.
</a:t>
            </a:r>
            <a:endParaRPr lang="en-US" sz="927" dirty="0"/>
          </a:p>
        </p:txBody>
      </p:sp>
      <p:sp>
        <p:nvSpPr>
          <p:cNvPr id="11" name="Text 5"/>
          <p:cNvSpPr txBox="1"/>
          <p:nvPr/>
        </p:nvSpPr>
        <p:spPr>
          <a:xfrm>
            <a:off x="6909333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Проверяем себя в 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 — вставить слово в предложение и прочитать его вслух. Если звучит ясно и без спотыканий, форма выбрана правильно.
</a:t>
            </a:r>
            <a:endParaRPr lang="en-US" sz="9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может менять одежду, как актёр перед выходом на сцену. Но его узнают всё равно: значение остаётся прежним, а форма лишь помогает в предложении.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умеет быть гибким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гибкость нужна, чтобы речь была точной и красивой. Если слово вовремя переодевается, предложения звучат понятно, а мысль не теряется по дороге.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слове и его формах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не только называет предмет, действие или признак, но и умеет менять форму. Если помнить начальную форму и внимательно смотреть на окончания, ошибаться будет гораздо труднее.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2026-05-22T01:19:45Z</dcterms:created>
  <dcterms:modified xsi:type="dcterms:W3CDTF">2026-05-22T01:19:45Z</dcterms:modified>
</cp:coreProperties>
</file>