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Сторителлинг: роль и значение в жизни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рассказывать истории формирует мышление, воображение и умение выражать себя.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зародились вместе с человечеством, сохраняя культуру и знания. Сейчас их роль усиливают технологии и новые медиа, делая сторителлинг важным элементом подростковой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сторителлинга через века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сторителлинга
</a:t>
            </a:r>
            <a:endParaRPr lang="en-US" sz="2884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Ласко (около 17 000 лет назад)
</a:t>
            </a:r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визуальное повествование, отражающее охоту и быт первобытных людей, служило способом передачи знаний и опыта.
</a:t>
            </a:r>
            <a:endParaRPr lang="en-US" sz="1396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легенды древних культур
</a:t>
            </a:r>
            <a:pPr algn="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и ценностей через рассказы народных сказителей способствовала воспитанию и сохранению традиций.
</a:t>
            </a:r>
            <a:endParaRPr lang="en-US" sz="1307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цифровая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мультимедийные технологии расширили возможности сторителлинга, сделав его динамичным и интерактивным для подростков.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клинописные таблички (около 3500 до н. э.)
</a:t>
            </a:r>
            <a:pPr algn="ctr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письменных записей позволило фиксировать и распространять мифы, законы и истории в ранних цивилизациях.
</a:t>
            </a:r>
            <a:endParaRPr lang="en-US" sz="13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устного рассказывания в традициях
</a:t>
            </a:r>
            <a:endParaRPr lang="en-US" sz="281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Барды — хранители мудрости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Барды играли роль учителей и рассказчиков, передавая исторические события и этические уроки через песни и поэмы, помогая подросткам понять культурные ценности.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шаманов в обучении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Шаманы использовали рассказы для объяснения природных явлений и правил поведения, обеспечивая связь между поколениями и воспитывая уважение к миру.
</a:t>
            </a:r>
            <a:endParaRPr lang="en-US" sz="132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сказители и их вклад
</a:t>
            </a:r>
            <a:pPr algn="ctr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Сказители создавали увлекательные истории с нравоучениями, которые помогали молодежи усваивать жизненные уроки и развивать воображение через коллективное слушание.
</a:t>
            </a:r>
            <a:endParaRPr lang="en-US" sz="11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вводит героя и создаёт основу для повествования, задавая тон всей истории.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хорошей истории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 раскрывает препятствия, с которыми сталкивается герой, поддерживая интерес слушателя.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— самый напряжённый момент, где решается судьба героя и ключевые конфликты.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завершает историю, показывая последствия и уроки, которые получил герой.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укрепляют связь между рассказчиком и аудиторией, делая сюжет более живым и запоминающимся.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помогают вызвать сочувствие, позволяя слушателям глубже погрузиться в переживания героев.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 эмоциональной нагрузкой способствуют развитию эмпатии и улучшают восприятие информации.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эмоции важны в рассказе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интереса слушателей по этапам истории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интерес у подростков наблюдается в кульминации — пике сюжета, что стимулирует их вовлечённость.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построенные с чётким напряжением и развитием, достигают наибольшего эффекта в обучении и мотивации подростков.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«Психология образования», 2022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сторителлинга у подростков
</a:t>
            </a:r>
            <a:endParaRPr lang="en-US" sz="2484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как TikTok и Instagram дают возможность быстро делиться короткими историями и создавать тренды.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сериалы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Магия кино помогает подросткам переживать истории через визуальные образы и эмоции.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сюжеты позволяют подросткам самим влиять на развитие событий и исследовать миры.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цифровые издания развивают воображение и расширяют культурный кругозор подростков.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комиксы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современных подростковых героев
</a:t>
            </a:r>
            <a:endParaRPr lang="en-US" sz="2953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Школьник-эколог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Организовал акцию по очистке парка, вдохновляя сверстников бережно относиться к природе и участвовать в жизни сообщества.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Блогер против буллинга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видео делится личным опытом и поддерживает тех, кто сталкивается с травлей в школе, формируя сообщество взаимопомощи.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с историей преодоления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Преодолевая травму, продолжает тренировки и мотивирует других не сдаваться перед трудностями благодаря упорству и целеустремлённости.
</a:t>
            </a:r>
            <a:endParaRPr lang="en-US" sz="12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Вымышленный — создаёт полностью новые миры и сюжеты, развивает творчество и помогает решать абстрактные задачи.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Персональный — делится личными переживаниями и опытом, помогает самоидентификации и выражению эмоций.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— объединяет историю группы или нации, формирует общие ценности и чувство принадлежности.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сторителлинга и их задачи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560750" y="944138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Инцидент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важное событие, запускающее основное действие и изменяющее привычный ход жизни персонажей.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74775" y="12674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главных героев, времени и места действия, создающее начальный контекст повествования.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72800" y="1930184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препятствий и вызовов, которые герой должен преодолеть на пути к своей цели.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60750" y="2910203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точка напряжения, где решается судьба главного героя и исход конфликта.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72800" y="385822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Заключительный этап, подведение итогов и объяснение последствий произошедших событий.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запоминающейся истории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создания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логически связанного рассказа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ситуации, узнаваемые подросткам, чтобы вызвать их интерес и чувство причастности к рассказу.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 для вовлечения сверстников
</a:t>
            </a:r>
            <a:endParaRPr lang="en-US" sz="3044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Акцентируйте внимание на переживаниях и эмоциях героев, чтобы слушатели смогли сопереживать и глубже вовлекаться.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юмор и неожиданные повороты, которые оживляют историю и удерживают внимание аудитории.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Персонализируйте героев, делая их близкими и понятными, чтобы подростки могли видеть в них отражение собственной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420" y="1479875"/>
            <a:ext cx="476125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сторителлинга для подростков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форматы предлагают уникальные возможности и имеют свои ограничения для восприятия и вовлечения подростковой аудитории.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формата зависит от целей и предпочтений подростков, влияя на эффективность восприятия истории.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Mediascope,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 историй в соцсетях среди подростков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Сторис в Instagram как средство самовыражения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короткие истории, чтобы делиться повседневными моментами и эмоциями, создавая близкую аудиторию и поддерживая социальные связи.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TikTok-видео: динамичный рассказ в мини-формате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видеоролики с яркими сюжетами и популярной музыкой привлекают внимание и стимулируют к участию в челленджах и трендах.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и челленджи — визуальные формы сторителлинга
</a:t>
            </a:r>
            <a:pPr algn="ctr" indent="0" marL="0">
              <a:lnSpc>
                <a:spcPct val="100000"/>
              </a:lnSpc>
              <a:buNone/>
            </a:pPr>
            <a:r>
              <a:rPr lang="en-US" sz="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Остроумные изображения и задания распространяются быстро, помогая подросткам взаимодействовать и выражать идеи в доступной и забавной форме.
</a:t>
            </a:r>
            <a:endParaRPr lang="en-US" sz="11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акт вводит главных персонажей и обстановку, создавая основу для понимания дальнейших событий.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«три акта» в сторителлинге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акте происходит развитие конфликта, усложняются ситуации и растет напряжение.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акт завершается решением проблемы и подведением итогов, обеспечивая удовлетворительную концовку.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рассказы: успешные стратегии
</a:t>
            </a:r>
            <a:endParaRPr lang="en-US" sz="2875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приключенческих сюжетов для объяснения сложных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 яркими персонажами и событиями помогают подросткам лучше усваивать сложные биологические процессы и естественные явления.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традиционного и рассказного методов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через рассказы учащиеся запоминают информацию на 60% эффективнее, чем при обычном изучении сухих фактов.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сложный или запутанный сюжет затрудняет понимание и снижает интерес аудитории.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персонажей мешает сосредоточиться на главной истории и усложняет развитие событий.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эмоциональной составляющей и затянутые описания делают рассказ скучным и мало запоминающимся.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создании рассказов
</a:t>
            </a:r>
            <a:endParaRPr lang="en-US" sz="31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разнообразные жанры и стили, чтобы расширить представления о разных видах историй.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 для совершенствования навыков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Анализируйте популярные истории, выделяя ключевые элементы и методы привлечения внимания.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практикуйтесь в рассказе: публикуйте записи, выступайте перед аудиторией, ведите дневники.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Обсуждайте свои рассказы с друзьями и наставниками, получая обратную связь и новые идеи.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сторителлинга в жизни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 развивает умение выражать мысли и эмоции, способствует социализации и поддерживает мотивацию к обучению, делая подростков более уверенными и коммуникабельными.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2026-05-07T02:23:56Z</dcterms:created>
  <dcterms:modified xsi:type="dcterms:W3CDTF">2026-05-07T02:23:56Z</dcterms:modified>
</cp:coreProperties>
</file>