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image" Target="../media/image-11-14.png"/><Relationship Id="rId15" Type="http://schemas.openxmlformats.org/officeDocument/2006/relationships/image" Target="../media/image-11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image" Target="../media/image-15-14.png"/><Relationship Id="rId15" Type="http://schemas.openxmlformats.org/officeDocument/2006/relationships/image" Target="../media/image-15-15.png"/><Relationship Id="rId16" Type="http://schemas.openxmlformats.org/officeDocument/2006/relationships/image" Target="../media/image-15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 слове. Природа в литературе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слове оживает: она передаёт чувства, мысли и красоту языка.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писатели обращаются к природе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дождя, ветра, солнца и снега делают текст ярким и понятным. Они помогают замечать изменения вокруг, развивают наблюдательность и расширяют словарь читателя.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образы в литературе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 литературе часто звучит не только как место, но и как настроение. Шорох листвы, тень деревьев и запах травы помогают представить путь в глубине леса. Такая картина делает описание живым и близким.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тропинка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меняется вместе со светом: утром она светлая, днём блестит на солнце, а вечером становится тише. Журчание воды, отблески на поверхности и движение волн создают ощущение постоянной жизни и движения.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в разное время дня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небо может стать главным образом, если в нём меняется свет и цвет. Голубая даль, розовый закат и лёгкие облака сразу создают ощущение простора и покоя. Читатель будто видит тихий день над полем.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над полем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описывать природу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называют предметы природы: небо, трава, ручей, сосна, облако. Они помогают точно обозначить, о чём идёт речь, и делают описание понятным для читателя.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уточняют признаки: тёплый, серебристый, высокий, прохладный, влажный. Благодаря им предметы природы становятся зримо различимыми, а картина — более точной и выразительной.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показывают движение и звук: мерцает, шуршит, дует, блестит, колышется. Они оживляют текст и помогают представить, как природа меняется прямо перед глазами.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383401"/>
            <a:ext cx="4843800" cy="131779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в описании природы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средства делают природную картину ярче и выразительнее.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средство добавляет свой оттенок: признак, образ или движение. Вместе они создают настроение и делают описание запоминающимся.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литературным примерам и школьному курсу русского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помогают увидеть природу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примерам художественных текстов; без привязки к конкретному году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чувства часто работают вместе: один образ может быть и видимым, и слышимым, и даже «осязаемым».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роль играют зрение и слух, а остальные чувства делают описание полнее и живее.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описание природы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построена по шагам литературного наблюдения и редактирования текста.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750" y="1144195"/>
            <a:ext cx="3430800" cy="201358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9450" y="1144195"/>
            <a:ext cx="3430800" cy="201358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слове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1008426" y="3825225"/>
            <a:ext cx="34308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начинается с движения воды: снежные сугробы тают, и по дорожкам бегут ручьи. На ветках набухают почки, а воздух становится мягче и светлее. В такой картине чувствуется тихая радость обновления.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008512" y="3344000"/>
            <a:ext cx="34308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ручьи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714126" y="3825225"/>
            <a:ext cx="34308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небе снова слышны голоса птиц, весна становится особенно заметной. Скворцы и ласточки приносят в текст ощущение жизни и ожидания. Их появление часто связано с надеждой, теплом и первым солнечным двориком.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714212" y="3344000"/>
            <a:ext cx="34308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птиц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Лето, осень и зима в литературе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в текстах связано с ярким светом, тёплым воздухом, высокой травой и активным движением. Оно помогает передать ощущение свободы, полноты жизни и радостной энергии.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приносит золотые листья, туман, дождь и тихие дороги. В литературе она часто звучит спокойнее других времён года и может вызывать размышление, лёгкую грусть или ожидание перемен.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строится на образах снега, мороза, хрупкой тишины и прозрачного неба. Она делает пейзаж строгим и ясным, а иногда подчёркивает покой, чистоту и неподвижность.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времён года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литературным описаниям времён года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пейзаж в разное время года вызывает разные чувства и по-разному звучит в тексте.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и лето чаще связаны с активностью, а осень и зима — с покоем, тишиной и размышлением.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652981"/>
            <a:ext cx="36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4550" y="3375925"/>
            <a:ext cx="315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4450" y="3395925"/>
            <a:ext cx="360000" cy="32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44450" y="1652981"/>
            <a:ext cx="360000" cy="360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звучит в народном творчестве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пословицах солнце часто связано с добром, ясностью и урожаем. Короткая народная фраза умеет показать, что свет и тепло важны для жизни человека и работы на земле.
</a:t>
            </a:r>
            <a:endParaRPr lang="en-US" sz="1100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 тепло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Мороз, снег и смена сезонов в народных текстах передают точные наблюдения о зиме. Они помогают увидеть, как люди связывали холод, календарь и свои занятия в течение года.
</a:t>
            </a:r>
            <a:endParaRPr lang="en-US" sz="1100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 и времена года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птиц, травы и урожая показывают связь природы с трудом человека. Народная речь учит смотреть внимательно: замечать, когда прилетают птицы, зеленеет трава и приходит время сбора плодов.
</a:t>
            </a:r>
            <a:endParaRPr lang="en-US" sz="1100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Птицы, трава и урожай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и поговорки о дожде учат замечать, как меняется небо, влажность и настроение вокруг. Через такие образы дети легче понимают, что погода влияет на повседневные дела.
</a:t>
            </a:r>
            <a:endParaRPr lang="en-US" sz="1100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и погода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2219566"/>
            <a:ext cx="4843800" cy="16454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наблюдателя природы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и примеры описаний природы в литературных текстах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признака и действия делает описание конкретным: читатель сразу видит предмет, его состояние и движение.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сочетания помогают избежать общих слов и создают живую, легко представимую картину.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птицы в природном мире книги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звери делают пейзаж подвижным: их полёт, прыжок, бег и голос сразу наполняют текст жизнью. Даже маленькая деталь помогает увидеть лес, двор или поле как живое пространство.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произведениях часто появляются скворец, ласточка, белка, бабочка, жук и ёж. Их привычки и движения не просто украшают описание, а показывают, что природа постоянно меняется.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передаёт настроение героя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пейзаж в литературе связывается с чувствами персонажа.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475" y="1848813"/>
            <a:ext cx="279600" cy="27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469" y="1848813"/>
            <a:ext cx="279600" cy="279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31938" y="1848813"/>
            <a:ext cx="244650" cy="2796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88956" y="3422297"/>
            <a:ext cx="279600" cy="248533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741950" y="3406763"/>
            <a:ext cx="279600" cy="2796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9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цвет помогает увидеть природу
</a:t>
            </a:r>
            <a:endParaRPr lang="en-US" sz="3000" dirty="0"/>
          </a:p>
        </p:txBody>
      </p:sp>
      <p:sp>
        <p:nvSpPr>
          <p:cNvPr id="20" name="Text 2"/>
          <p:cNvSpPr txBox="1"/>
          <p:nvPr/>
        </p:nvSpPr>
        <p:spPr>
          <a:xfrm>
            <a:off x="448625" y="2231218"/>
            <a:ext cx="26286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цвет чаще всего связан с весной, молодой травой и листьями. Он создаёт ощущение свежести, роста и начала нового, поэтому особенно хорошо передаёт пробуждение природы.
</a:t>
            </a:r>
            <a:endParaRPr lang="en-US" sz="1000" dirty="0"/>
          </a:p>
        </p:txBody>
      </p:sp>
      <p:sp>
        <p:nvSpPr>
          <p:cNvPr id="21" name="Text 3"/>
          <p:cNvSpPr txBox="1"/>
          <p:nvPr/>
        </p:nvSpPr>
        <p:spPr>
          <a:xfrm>
            <a:off x="936200" y="181671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
</a:t>
            </a:r>
            <a:endParaRPr lang="en-US" sz="1200" dirty="0"/>
          </a:p>
        </p:txBody>
      </p:sp>
      <p:sp>
        <p:nvSpPr>
          <p:cNvPr id="22" name="Text 4"/>
          <p:cNvSpPr txBox="1"/>
          <p:nvPr/>
        </p:nvSpPr>
        <p:spPr>
          <a:xfrm>
            <a:off x="3301619" y="2231218"/>
            <a:ext cx="26286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Золотой оттенок делает осень торжественной и яркой. В литературе он помогает показать тёплый свет, зрелость природы и красоту листьев, которые будто светятся в лучах солнца.
</a:t>
            </a:r>
            <a:endParaRPr lang="en-US" sz="1000" dirty="0"/>
          </a:p>
        </p:txBody>
      </p:sp>
      <p:sp>
        <p:nvSpPr>
          <p:cNvPr id="23" name="Text 5"/>
          <p:cNvSpPr txBox="1"/>
          <p:nvPr/>
        </p:nvSpPr>
        <p:spPr>
          <a:xfrm>
            <a:off x="3789194" y="181671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Золотой
</a:t>
            </a:r>
            <a:endParaRPr lang="en-US" sz="1200" dirty="0"/>
          </a:p>
        </p:txBody>
      </p:sp>
      <p:sp>
        <p:nvSpPr>
          <p:cNvPr id="24" name="Text 6"/>
          <p:cNvSpPr txBox="1"/>
          <p:nvPr/>
        </p:nvSpPr>
        <p:spPr>
          <a:xfrm>
            <a:off x="6154613" y="2231218"/>
            <a:ext cx="26286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цвет связан со снегом, тишиной и чистотой зимнего пейзажа. Он помогает создать спокойную картину, в которой слышны только редкие звуки и кажется, что мир замедлился.
</a:t>
            </a:r>
            <a:endParaRPr lang="en-US" sz="1000" dirty="0"/>
          </a:p>
        </p:txBody>
      </p:sp>
      <p:sp>
        <p:nvSpPr>
          <p:cNvPr id="25" name="Text 7"/>
          <p:cNvSpPr txBox="1"/>
          <p:nvPr/>
        </p:nvSpPr>
        <p:spPr>
          <a:xfrm>
            <a:off x="6642188" y="181671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
</a:t>
            </a:r>
            <a:endParaRPr lang="en-US" sz="1200" dirty="0"/>
          </a:p>
        </p:txBody>
      </p:sp>
      <p:sp>
        <p:nvSpPr>
          <p:cNvPr id="26" name="Text 8"/>
          <p:cNvSpPr txBox="1"/>
          <p:nvPr/>
        </p:nvSpPr>
        <p:spPr>
          <a:xfrm>
            <a:off x="1829106" y="3789168"/>
            <a:ext cx="26286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и серебряный оттенки часто описывают небо, воду, лунный свет и морозный блеск. Эти цвета делают картину прохладной, ясной и особенно выразительной для читателя.
</a:t>
            </a:r>
            <a:endParaRPr lang="en-US" sz="1000" dirty="0"/>
          </a:p>
        </p:txBody>
      </p:sp>
      <p:sp>
        <p:nvSpPr>
          <p:cNvPr id="27" name="Text 9"/>
          <p:cNvSpPr txBox="1"/>
          <p:nvPr/>
        </p:nvSpPr>
        <p:spPr>
          <a:xfrm>
            <a:off x="2316681" y="337466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и серебряный
</a:t>
            </a:r>
            <a:endParaRPr lang="en-US" sz="1200" dirty="0"/>
          </a:p>
        </p:txBody>
      </p:sp>
      <p:sp>
        <p:nvSpPr>
          <p:cNvPr id="28" name="Text 10"/>
          <p:cNvSpPr txBox="1"/>
          <p:nvPr/>
        </p:nvSpPr>
        <p:spPr>
          <a:xfrm>
            <a:off x="4682100" y="3789168"/>
            <a:ext cx="26286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Багряный и розовый цвета подходят для заката, осенних листьев и нежного утреннего неба. Они добавляют тексту мягкость, тепло или тихую торжественность в зависимости от картины.
</a:t>
            </a:r>
            <a:endParaRPr lang="en-US" sz="1000" dirty="0"/>
          </a:p>
        </p:txBody>
      </p:sp>
      <p:sp>
        <p:nvSpPr>
          <p:cNvPr id="29" name="Text 11"/>
          <p:cNvSpPr txBox="1"/>
          <p:nvPr/>
        </p:nvSpPr>
        <p:spPr>
          <a:xfrm>
            <a:off x="5169675" y="337466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Багряный и розовый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природы в тексте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часто встречающихся звуковых образов в литературных описаниях природы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помогают читателю не только увидеть, но и услышать пейзаж: без них описание кажется неподвижным.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мягкие звуки связаны с водой и листвой, а самые сильные — с грозой; так текст получает ритм и напряжение.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точные детали важнее общих слов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слова сообщают только общее впечатление, но не дают увидеть картину. Точные детали сразу включают воображение и помогают читателю представить место, время и состояние природы.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Деталь часто запоминается лучше, чем длинное объяснение. Мокрая трава, рыжие листья или блестящие капли работают как маленькие «якоря» для памяти и внимания.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написать не просто «ветер», а «холодный ветер с поля», образ становится яснее. Такие уточнения делают описание правдоподобным и позволяют почувствовать атмосферу текста.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конкретнее слова, тем сильнее настроение. Одно точное наблюдение способно заменить целый набор общих фраз и сделать литературный пейзаж живым и убедительным.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рядом с человеком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Наблюдать природу можно не только в лесу или в деревне. Во дворе школы, в парке и у дома тоже есть облака, птицы, лужи, деревья и первые листья.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повседневные картины особенно понятны школьнику, потому что их легко увидеть самому. Литература учит замечать красоту рядом и превращать обычный маршрут в предмет внимательного взгляда.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219566"/>
            <a:ext cx="4843800" cy="164546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текст о природе сильным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элемент по-своему усиливает описание: один создаёт правду наблюдения, другой — яркость, третий — память и настроение.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пейзаж строится не на одном приёме, а на их сочетании: точность, выразительность, деталь и чувство работают вместе.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приёмов описания природы в художественных текстах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живёт в слове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писатель точно замечает цвет, звук и движение, природа в тексте становится близкой и понятной. Тогда читатель не просто смотрит на пейзаж, а чувствует его настроение и смысл.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2026-05-17T18:27:28Z</dcterms:created>
  <dcterms:modified xsi:type="dcterms:W3CDTF">2026-05-17T18:27:28Z</dcterms:modified>
</cp:coreProperties>
</file>