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Земли: воздух вокруг нашей планеты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окружает Землю, позволяет дышать, формирует погоду и защищает от части опасных воздействий.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атмосфера и почему она нужна Земле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удерживается притяжением Земли. Это смесь газов, где есть водяной пар, пыль и мелкие частицы. Она даёт воздух для дыхания, помогает образовываться облакам и поддерживает тепло. Без атмосферы привычная погода и жизнь были бы невозможны.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воздуха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 воздухе азота — около 78%. Он составляет «каркас» атмосферы, почти не участвует в прямых реакциях с дыханием, но делает смесь стабильной. Благодаря этому воздух работает как единая система.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Кислорода в воздухе примерно 21%. Он нужен людям и животным для дыхания, а ещё участвует в горении. Углекислый газ присутствует в малой доле — около 0,04%, но важен растениям для фотосинтеза.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газы занимают около 1%: среди них аргон, водяной пар и другие примеси. Водяной пар делает воздух влажным и сильно влияет на погоду — от облаков до дождя.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атмосферы Земли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 и стратосфера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делится на несколько слоёв: тропосферу, стратосферу, мезосферу, термосферу и экзосферу. Тропосфера — самый нижний слой, где формируются облака, ветер и осадки. Почти всё, что мы называем «обычной погодой», происходит здесь.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Мезосфера, термосфера и экзосфера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тропосферы находится стратосфера, а на высоте примерно 15–35 км расположен озоновый слой. Ещё выше — мезосфера, которая защищает планету от многих метеоров; термосфера связана с полярными сияниями; экзосфера постепенно переходит в космическое пространство.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слоёв атмосферы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показаны ориентиры для диапазонов высот: для тропосферы взята середина диапазона, а для верхних слоёв — их «потолок» по описанию.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высоты воздух становится разреженнее, поэтому верхние слои тянутся выше, но их «плотная часть» находится ниже. Именно поэтому погода почти полностью зависит от нижних слоёв.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высоты: школьные справочные материалы по строению атмосферы (без привязки к одной публикации), данные из условных диапазонов в задаче.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 — слой погоды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 начинается у поверхности Земли и «тянется» вверх, где продолжается обычная погода. В ней сосредоточено почти всё водяное парообразование, из-за чего именно здесь чаще всего возникают облака и осадки.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слое температура с высотой обычно понижается. Поэтому в горных районах прохладнее, чем на равнине: человек поднимается выше, и воздух становится холоднее. Это напрямую отражается на погоде.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 влияет и на атмосферные явления повседневной жизни — ветер, дождь, снег и град. Изменения в ней быстро заметны, поэтому прогноз погоды обычно относится именно к тропосфере.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дождь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природе: переходы между испарением, охлаждением, конденсацией и выпадением осадков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Стратосфера и озоновый слой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экран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стратосфере, примерно на высоте 15–35 км, расположен озоновый слой. Он поглощает большую часть опасного ультрафиолетового излучения Солнца, защищая живые организмы.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поглощению УФ-излучения уменьшается воздействие, которое могло бы вредить людям, животным и растениям. Поэтому озоновый слой — важная часть защиты поверхности Земли.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озонового слоя к поверхности Земли доходило бы намного больше вредного излучения. Это означает, что условия для жизни были бы существенно менее безопасными и комфортными.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газы атмосферы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мысль: даже газы в небольших долях могут сильно влиять на дыхание, фотосинтез и погоду.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и кислород «держат» состав воздуха, а малые компоненты — CO₂ и водяной пар — заметно влияют на растения и образование облаков.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справочные данные по составу атмосферного воздуха (уровень школьной программы).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атмосфера защищает Землю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сжигает в воздухе многие мелкие метеоры, поэтому они не достигают поверхности Земли. Кроме того, она ослабляет часть солнечного излучения и помогает удерживать тепло, замедляя остывание ночью.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важная функция — создание атмосферного давления. Благодаря ему вода может находиться в жидком состоянии, а значит, поддерживаются условия для рек, озёр, морей и жизни в целом. 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атмосферное давление с высотой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человек находится над уровнем моря, тем меньше воздуха «над ним» и тем слабее давление на грудную клетку.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показывает: давление падает быстро в начале подъёма и связано с уменьшением плотности воздуха с высотой.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WMO/стандартная атмосфера; значения уровня моря 1013 гПа (International Standard Atmosphere, 1976).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уровне моря атмосферное давление примерно 1013 гПа, поэтому каждый вдох содержит больше воздуха, а значит легче получать нужный кислород.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International Standard Atmosphere (1976), условие на уровне моря.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1013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норме на уровне моря организму легче получать достаточное количество воздуха в каждом вдохе.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Парниковый эффект и температура Земли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парниковый эффект создают водяной пар, углекислый газ и метан: они удерживают часть тепла в атмосфере.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значениями говорит, что без природного «удержания тепла» Земля была бы значительно холоднее.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AR6 (2021): оценка роли естественного парникового эффекта; приведённые температуры в учебных формулировках (часто -18 °C и +15 °C).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856" y="1405550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0700" y="3057425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8544" y="1405550"/>
            <a:ext cx="179813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 воздуха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Выхлопы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Выхлопные газы содержат мелкие частицы и вредные соединения. В городах их больше, а из‑за скопления машин ухудшается качество воздуха и самочувствие людей.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пожаров поднимается дым с различными частицами. Смог ухудшает видимость и может долго сохраняться, даже когда огонь уже далеко.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заводов и электростанций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сжигании топлива образуются продукты горения и частицы сажи. Они могут переноситься ветром на большие расстояния и усиливают загрязнение воздуха в регионе.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 взвешенные 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возникает при ветреной погоде, строительных работах и из-за оголённой почвы. Взвешенные частицы раздражают глаза и горло и затрудняют дыхание.
</a:t>
            </a:r>
            <a:endParaRPr lang="en-US" sz="1037" dirty="0"/>
          </a:p>
        </p:txBody>
      </p:sp>
      <p:sp>
        <p:nvSpPr>
          <p:cNvPr id="13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мусора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отходы сжигают на открытом воздухе, в атмосферу попадают дым, токсичные вещества и мелкая пыль. Это повышает риск раздражения дыхательных путей у людей.
</a:t>
            </a:r>
            <a:endParaRPr lang="en-US" sz="10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углекислого газа: от атмосферы к растениям и обратно
</a:t>
            </a:r>
            <a:endParaRPr lang="en-US" sz="2011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шаги обмена CO₂ между живыми организмами, почвой, океанами и атмосферой.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движение воздуха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возникает, когда воздух нагревается неравномерно: там, где нагрев сильнее, воздух поднимается, а пониженное давление тянет воздух «сбоку». Так начинается движение в атмосфере.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направление ветра влияют рельеф и вращение Земли. Поэтому рядом с морем часто бывают дневной и ночной бриз, а во время штормов ветер становится значительно сильнее.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погоду в течение дня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один фактор, остальные часто откликаются: например, падение давления нередко сопровождается усилением ветра и появлением осадков.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показателей определяет, какой будет погода днём: солнечно, облачно или дождливо, а также насколько сильным окажется ветер.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метеорологические связи по материалам школьных курсов по атмосферным процессам (без привязки к конкретным числам измерений).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атмосферу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Метеостанции измеряют основные параметры у поверхности: температуру, давление, влажность и направление ветра. По рядам наблюдений можно увидеть, как погода меняется по времени.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Радиозонды поднимаются на воздушных шарах и передают данные с высоты. Так учёные получают «вертикальную картину» атмосферы: где теплее или холоднее, влажнее или суше.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наблюдают облака, дым, водяной пар и тепловое излучение Земли. Это помогает следить за погодными системами далеко от станций и быстрее уточнять прогнозы.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данные используют в моделях атмосферы. Они помогают не только прогнозировать грозы и снегопады, но и отслеживать долгосрочные изменения климата.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68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7848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897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0093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6118" y="1798217"/>
            <a:ext cx="249600" cy="2218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чистый воздух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электроэнергии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Сокращая лишнее потребление энергии, мы уменьшаем нагрузку на электростанции. Меньше топлива — меньше дыма и частиц, которые попадают в воздух.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выхлопов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возможности выбирайте общественный транспорт, ходьбу или велосипед на коротких дистанциях. Это снижает выбросы от автомобилей и помогает улучшать качество воздуха в городе.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облегчает переработку и уменьшает объём мусора, который приходится сжигать. Чем меньше горения отходов, тем меньше вредного дыма в атмосфере.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уход за зеленью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 и задерживают часть пыли своими листьями. Зелёные насаждения смягчают городской климат и делают воздух чище.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вклад каждого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выбрасывайте мусор в непредназначенных местах и избегайте открытого сжигания. Даже небольшие действия уменьшают количество дыма и помогают сохранять здоровье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«щит» Земли и основа её жизни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даёт воздух для дыхания, защищает от метеоров и опасного излучения, формирует погоду и удерживает тепло. Её состояние влияет на климат, осадки и самочувствие, поэтому воздух важно беречь.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2026-05-12T22:37:49Z</dcterms:created>
  <dcterms:modified xsi:type="dcterms:W3CDTF">2026-05-12T22:37:49Z</dcterms:modified>
</cp:coreProperties>
</file>