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климат и флора формируют особенности земных ландшафтов и культур.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значимость географических особенностей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 языке и культуре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Лексика, связанная с географией, отражает взаимосвязь природы и языка в англоязычных странах. Изучение таких тем расширяет словарный запас и понимание культурных реалий.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содержит множество терминов для описания природных объектов, таких как mountain, river, desert, что важно для точного выражения экологических и географических понятий.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географической терминологии позволяет глубже понимать различные жанры литературы и научных текстов, где природа играет ключевую роль.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географической лексики в английском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географических слов облегчает участие в обсуждениях глобальных проблем, связанных с окружающей средой и устойчивым развитием.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Горы: формирование и терминология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образования гор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образуются в результате движения тектонических плит или вулканической активности. Эти процессы создают разнообразные ландшафты и геологические структуры.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термины для горных форм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используются слова: peak — вершина, ridge — хребет, range — горная цепь, foothills — предгорья, что помогает описывать горные регионы подробно.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(plains) занимают большую часть суши и часто используются для сельского хозяйства благодаря плодородной почве и ровному рельефу.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 (valleys) представляют собой углубления между горами или холмами, часто служат руслом рек и местом обитания человека.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 долины в английском языке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равнины, такие как The Great Plains в США, играют ключевую роль в экономике и культуре регионов.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английской литературе часто встречаются выражения, например, vast plains — обширные равнины и fertile valleys — плодородные долины.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степи: лексика и культурные образы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например The Sahara и The Gobi, характеризуются суровым сухим климатом и песчаными дюнами. Они влияют на культуру и образ жизни локальных народов.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мира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a desert island и beyond the steppe отражают культурное восприятие пустынь и степей в английском языке и литературе.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Фразеология и образы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Степи, как grasslands и prairie, отличаются травянистой растительностью и служат местом выпаса скота, влияя на формирование культур и традиций.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их значение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09690"/>
            <a:ext cx="428400" cy="380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водоёмы и их обозначения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— водный поток, имеющий исток и устье, как The Nile или The Mississippi, значимые для экосистем и человеческих поселений.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(river)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представляет собой часть океана, частично окружённую сушей, например The Mediterranean Sea, важное для климата и торговли.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(sea)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— крупнейший водоём на планете, The Pacific Ocean, влияющий на климат и биоразнообразие глобально.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(ocean)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— замкнутый водоём, примером которого является Lake Baikal, известный глубиной и чистотой воды.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(lake)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крупнейших географических объектов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сведения о типах объектов, их местоположении и размерах, что помогает понять масштаб природных явлений.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объектов подчёркивает важность понимания единиц измерения и терминологии на английском.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Geography Reference Book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и язык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750" y="2001176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климатические типы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выделяют climate zones: tropical, temperate, arctic и subtropical. Эти зоны характеризуют природные условия и растительность регионов.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376750" y="3452400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на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особенности влияют на экономическую деятельность и образ жизни, что отражается в лексике и культурных представлениях англоязычных народов.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природные ресурсы в английской терминологии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почв включают chernozem, podzol, sandy soil и clay, каждая из которых имеет свои свойства и значения для сельского хозяйства.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терминология способствует эффективному взаимодействию в научных и образовательных сферах, связанных с природными ресурсами.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понятий soil fertility, erosion и nutrients важно для обсуждения экологических проблем и устойчивого земледелия.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Флора и фауна географических биомов: ключевые английские термины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характеризуется низкими температурами и коротким летом. Здесь обитает белый медведь (polar bear) и уникальные растения, адаптированные к холоду. Биом служит примером выносливости природы и важен для изучения биоразнообразия.
</a:t>
            </a:r>
            <a:endParaRPr lang="en-US" sz="1068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— край суровых условий и уникальной флоры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Саванна — это плодородная лугоподобная зона с засухоустойчивой растительностью и животным миром, таким как верблюд (camel). Этот биом часто ассоциируется с африканскими пейзажами и отражается в английской терминологии.
</a:t>
            </a:r>
            <a:endParaRPr lang="en-US" sz="1068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Саванна и что в ней растёт и живёт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лесах (rainforest) встречаются высокоразнообразные виды, включая баобаб (baobab tree). Они играют важную роль в глобальных экосистемах и насыщают английский язык яркими образами природы.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и баобаб: удивительное разнообразие биомов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расселения: аналитика на английском языке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живут на равнинах и прибрежных территориях, что определяет основные направления урбанизации и освоения земель.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 прибрежные зоны обладают высокой плотностью населения, обеспечивая удобство для сельского хозяйства и торговли.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Population Distribution Report, 2023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географии на английскую культуру и традиции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объекты, такие как Темза, формировали экономическое и культурное развитие Лондона, став основой городской идентичности.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обычаи Британии тесно связаны с природным ландшафтом, влияя на литературу и повседневное общение.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лексика английского часто встречается в идиомах, что подчеркивает взаимосвязь языка и природной среды.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Шотландское Высокогорье остается центром туризма, отражая исторические и природные особенности региона в культурных традициях.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природных объектов на английском языке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Ступени географического формирования и адаптации человека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и их отражение в английской лексике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Наводнения, засухи и оползни часто обсуждаются с использованием терминов, подчеркивающих их опасность: flood risk, drought relief и landslide prevention.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включают в себя понятия earthquake zone и natural disaster, важные для описания природных катастроф и мер безопасности.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дамб (dam construction) изменяет гидрологические режимы, что влияет на экосистемы и население.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(deforestation) ведет к снижению биоразнообразия и изменяет климатические условия регионов.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изменения и их отражение в английской географии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как усыхание Аральского моря, иллюстрируют масштабные последствия человеческого воздействия на природу.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(urbanization) способствует освоению новых территорий, но создаёт проблемы загрязнения и перераспределения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889933"/>
            <a:ext cx="4348200" cy="1963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человека и природы: ключевые примеры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региональные особенности вмешательства человека и его последствия для окружающей среды.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управление природными ресурсами возможно через баланс между деятельностью человека и охраной природы.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Human-Environment Interaction case studies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особенности формируют транспортные сети, определяя возможности и ограничения для перемещения и торговли.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ресурсы: значение в современности и английской лексике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базируется на природных красотах, делая такие регионы туристическими центрами с уникальной лексикой.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ресурсов влияет на развитие регионов, создавая предпосылки для экономического роста и конфликтов.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климата: вызовы и английская терминология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температуры приводит к ускоренному таянию ледников и повышению уровня мирового океана. Это создает угрозу затопления прибрежных территорий и требует изучения соответствующей лексики.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 и повышение уровня моря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в количестве осадков влияют на водные ресурсы и экосистемы. Изменения вызывают деградацию среды обитания и требуют понимания терминов, связанных с экологией и климатом.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осадков и влияние на биоразнообразие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обогащает язык и расширяет понимание культурных контекстов, что улучшает навыки коммуникации и способствует комплексному подготовлению к экзаменам.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географии для успешного изучения английского языка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2026-05-07T21:50:22Z</dcterms:created>
  <dcterms:modified xsi:type="dcterms:W3CDTF">2026-05-07T21:50:22Z</dcterms:modified>
</cp:coreProperties>
</file>