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 Древнем Риме: общий обзор и ключевые темы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формировало экономику и общество Древнего Рима, проникая во все сферы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рабства в Древнем Риме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— великая цивилизация, где рабство стало фундаментальной частью общества после многочисленных войн и захватов пленных, стимулируя экономику и социальную структуру государства.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 зависимые слои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патрициев, плебеев, рабов и вольноотпущенников. Рабовские массы составляли значительную часть населения, включая до 30% на территории Италии.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рабства в цифрах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расцвета Римского государства численность рабов достигала двух миллионов, формируя одну из крупнейших социальных групп на полуострове.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положение рабов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не имели прав, были собственностью господ, но иногда приобретали свободу и становились вольноотпущенниками, меняя социальный статус.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масштаб рабства в Риме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рабов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Третьей Пунической войны (146 г. до н.э.)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 привезли свыше 50 тысяч пленных карфагенян, что значительно увеличило популяцию рабов.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рабынь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закону, дети рабынь автоматически становились рабами, что обеспечивало постоянное восполнение численности рабов.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за долги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Лица, не способные расплатиться по долгам, могли быть проданы в рабство, что закрепляло экономическую зависимость.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Пиратство и похищения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Пираты похищали людей, продавая их на рынках рабов, что добавляло новые категории в рабское население.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Работорговля: рынки и цены на рабов
</a:t>
            </a:r>
            <a:endParaRPr lang="en-US" sz="358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рынки рабов располагались в крупнейших городах — Риме, Деликате, Эфесе и Коринфе, где ежегодно продавались десятки тысяч людей.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рабов зависела от возраста, пола, здоровья и профессиональных навыков — высокооплачиваемыми считались образованные рабы.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дорогими были греки-педагоги, медики и воспитатели, их навыки ценились как ценный капитал для римских домов.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труд ценился ниже, так как был более распространён, что делало неквалифицированных рабов относительно дешевыми.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 гладиаторские бои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рабов отбирали сильнейших для обучения боевым искусствам в специальных школах — луди, где они тренировались для боёв на аренах.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были опасными: смертность достигала 90%, но успешные бойцы могли обрести славу и получить свободу.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условия рабов
</a:t>
            </a:r>
            <a:endParaRPr lang="en-US" sz="3622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рабов жили в тесных, скромных помещениях при домах или мастерских, где условия быта были тяжелыми и ограниченными.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состояло преимущественно из хлеба, бобов и овощей, редко они получали мясо или другие ценные продукты.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длился 10–14 часов, где наказания были частым явлением: порка, клеймение и цепи были обычной практикой.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Рабам с высокой стоимостью предоставлялась медицинская помощь, остальные часто умирали молодыми из-за тяжёлого труда.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 лет
</a:t>
            </a:r>
            <a:endParaRPr lang="en-US" sz="7958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античности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срок жизни рабов был значительно короче, чем у свободных граждан, из-за тяжелых условий и отсутствия ухода.
</a:t>
            </a:r>
            <a:endParaRPr lang="en-US" sz="16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применения рабского труда
</a:t>
            </a:r>
            <a:endParaRPr lang="en-US" sz="2998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возводили грандиозные сооружения, такие как Колизей и акведуки, а также трудились на обширных сельскохозяйственных плантациях, обеспечивая экономическое развитие.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 образовательные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рабов использовали как поваров, курьеров и слуг, а образованные рабы обучали детей и вели бухгалтерию, поддерживая культуру Рима.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на рудниках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 рудниках Сардинии и Северной Африки трудились в опасных и изнурительных условиях, добывая металлы и минералы. Их здоровье быстро ухудшалось, а смертность была высока.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латифундиях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Латифундии — крупные сельскохозяйственные хозяйства, где сотни рабов выращивали сельхозкультуры и производили вино, соль, оливковое масло, обеспечивая пищу и торговлю Рима.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Эксплуатация рабов в разных сферах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в Римском обществе: масштабы и источники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Риме были специальные рынки, где продавали рабов под контролем государства. В I веке до н.э. ежегодно продавали до 500 тысяч человек, обеспечивая постоянный приток рабочей силы.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появления рабов включали военные завоевания и захват пленников, оседлость пиратства, рождение детей рабов и продажу в рабство из-за долгов, что поддерживало количество рабов на высоком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положение рабов и варианты судьбы
</a:t>
            </a:r>
            <a:endParaRPr lang="en-US" sz="2879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гражданских прав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Рабам не позволялось заключать законные браки с гражданами и владеть собственностью. Их статус зависел полностью от хозяина, что делало их собственной вещью без юридической защиты.
</a:t>
            </a:r>
            <a:endParaRPr lang="en-US" sz="107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продажа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имели право перепродавать, сдавать рабов в аренду и передавать наследникам, что делало рабов товаром и меняло их судьбу в зависимости от интересов хозяев.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статус, иногда возникали длительные, доверительные отношения между рабом и хозяином, что могло облегчить условия жизни и повлиять на возможность освобождения.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рабов в повседневной жизни римлян
</a:t>
            </a:r>
            <a:endParaRPr lang="en-US" sz="3217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управляли домашними делами, выполняли обязанности поваров, уборщиков и музыкантов, обеспечивая комфорт и порядок в домах знатных римлян.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ухаживали за детьми и заботились о домашнем хозяйстве, включая обслуживание бань, способствуя быту общества и социальной жизни.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рабы работали секретарями или врачами, помогая в обучении и лечении семей, что свидетельствовало о разнообразии ролей рабов в обществе.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богатых семьях число рабов доходило до нескольких сотен, что подчеркивало важность рабского труда для поддержания образа жизни элиты.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рабы и их значение в культуре Рима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образованных рабов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рабы, часто из Греции или Египта, занимались обучением детей и административной работой, оказывая влияние на культурное развитие Рима. Они ценились за знания и умения.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культуру и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римские писатели и учёные имели рабское происхождение, что говорит о значительном вкладе рабов в культурное наследие и научные достижения того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восстание Спартака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73-71 гг. до н.э. Спартак возглавил крупнейшее восстание рабов, собрав около 120 тысяч участников. Восстание опиралось на бегство и вооружённые бои, но закончилось разгромом и жестоким подавлением.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саботаж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рабы пытались убежать или замедлить работу, проявляя пассивное сопротивление. Эти действия создавали постоянную напряжённость и тревогу среди хозяев, влияя на экономику и безопасность.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меры против мятежников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восстаний применялись массовые казни и символические наказания, направленные на устрашение других рабов и предотвращение будущих бунтов.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 сопротивление рабов в Риме
</a:t>
            </a:r>
            <a:endParaRPr lang="en-US" sz="32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рабов: манумиссия и либертины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Манумиссия — официальный акт хозяина по освобождению раба, который приобретал статус вольноотпущенника с ограниченными правами и свободой.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Либертины могли владеть имуществом и вести хозяйственную деятельность, иногда занимая управленческие должности и достигая высокого социального положения.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зависело от воли хозяина и могло использоваться как награда за верность или успех, подчеркивая социальную мобильность в пределах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реформы в отношении рабства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Августа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Август ограничил массовые манумиссии, чтобы сохранить стабильность и контролировать рост числа вольноотпущенников в обществе.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Клавдия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впервые разрешил рабам подавать жалобы на жестоких хозяев, вводя новые средства судебной защиты для рабского населения.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Септимия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запретил убивать рабов без судебного разбирательства, усиливая правовую защиту и гуманизацию обращений с рабами.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законов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законы чётче регламентировали права и обязанности рабов и хозяев, особенно в городских условиях, снижая произвол и жестокость.
</a:t>
            </a:r>
            <a:endParaRPr lang="en-US" sz="9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рабства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Рабовладение способствовало строительству инфраструктуры, стимулировало экономический рост и обеспечивало массовое производство товаров в Риме.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зависимость от рабского труда замедляла технологические инновации и усугубляла социальное неравенство между классами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роли рабства привело к реформам в аграрных отношениях и появлению более эффективных форм труда, заложив основу феодальной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рабства и переход к крепостному праву
</a:t>
            </a:r>
            <a:endParaRPr lang="en-US" sz="2987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34182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— снижение числа рабов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третьего века н.э. количество рабов уменьшилось, их функции постепенно переходили к колонам — полузависимым земледельцам с ограниченной свободой.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2668150" y="28320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 — закрепление колонов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Колоны получили определённую личную свободу, но были обязаны сохранять связь с землёй, что ограничивало их перемещения и права.
</a:t>
            </a:r>
            <a:endParaRPr lang="en-US" sz="1140" dirty="0"/>
          </a:p>
        </p:txBody>
      </p:sp>
      <p:sp>
        <p:nvSpPr>
          <p:cNvPr id="10" name="Text 4"/>
          <p:cNvSpPr txBox="1"/>
          <p:nvPr/>
        </p:nvSpPr>
        <p:spPr>
          <a:xfrm>
            <a:off x="5156300" y="22683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— формирование крепостного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зависимости колонов стала основой средневекового крепостного права, связывая крестьян с землей и феодалом на поколения.
</a:t>
            </a:r>
            <a:endParaRPr lang="en-US" sz="11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рабства в Древнем Риме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рабство сформировало основы экономики и социальной структуры, оказав длительное влияние на европейское общество. Такое наследие напоминает о важности защитить права человека в любой эпохе.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2026-05-10T11:33:58Z</dcterms:created>
  <dcterms:modified xsi:type="dcterms:W3CDTF">2026-05-10T11:33:58Z</dcterms:modified>
</cp:coreProperties>
</file>