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экономическое лидерство и политические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торговля, промышленность и реформы изменили Великобританию.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историю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страну называли «мастерской мира»: ее фабрики снабжали товарами Европу и колонии. Сегодня Великобритания — крупная экономика с сильными институтами, влиянием английского языка и заметной ролью в мировой истории.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положение страны было выгодным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пути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Атлантике и Северному морю помогал вести обмен с Европой, Америкой и Азией, а порты быстро становились центрами внешней торговли.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долго защищали страну от многих вторжений и одновременно подталкивали к развитию флота, портов и дальних торговых маршрутов.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Ливерпуль и Саутгемптон выросли в важные узлы перевозок, финансов и складской торговли, связывая страну с мировым рынком.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и плотная сеть городов способствовали раннему развитию ремесла, сельского хозяйства и обмена товарами внутри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Великобритании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страны особенно заметны финансовые, образовательные и транспортные услуги, а также высокотехнологичное производство.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доминирует, но промышленность и сельское хозяйство сохраняют важные, хотя и разные, роли.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ONS и международных обзоров за 2023–2024 годы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финансовая столица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Сити: сердце сделок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Сити сосредоточены банки, страховые компании и крупнейшие биржевые операции. Здесь решения принимаются быстро, а новости из одной улицы могут влиять на рынки далеко за пределами страны. Именно поэтому район считают сердцем лондонских финансов.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Канэри-Уорф и глобальный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Канэри-Уорф вырос как современный деловой район с небоскребами, штаб-квартирами корпораций и офисами международных компаний. Его удобное расположение, связь с транспортом и общение на английском языке помогают Лондону работать с разными частями мира в течение одного дня.
</a:t>
            </a:r>
            <a:endParaRPr lang="en-US" sz="10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и примеры продукции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сферы особенно важны для экономики Великобритании и какую продукцию они дают.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остается основой экономики, а промышленность сосредоточена в сложных и наукоемких направлениях.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2023–2024 годов, включая ONS и отраслевые обзоры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помогает Великобритании оставаться заметным участником мировой экономики. Чем шире рынки сбыта и надежнее поставки, тем устойчивее развивается страна.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 Европейского союза страна пересматривает соглашения и старается расширять сотрудничество с США, Индией, государствами Азии и странами Содружества.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страна продает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статьи экспорта — услуги, автомобили, лекарства, оборудование и финансовые продукты. Особенно ценятся товары и сервисы, где важны качество, технологии и высокая квалификация специалистов.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страна покупает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ввозит нефть, газ, сырье, машины и многие потребительские товары. Это помогает обеспечить производство, транспорт и повседневную жизнь, когда собственных ресурсов и выпуска не хватает.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Великобритании с другими странами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Великобритания пришла к экономическому лидерству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последовательность: от морской торговли к экономике знаний.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сохраняет монархию, но страна управляется по демократическим правилам. Монарх выполняет в основном символическую роль, а реальные решения принимают избранные органы власти.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центром политической жизни остается парламент. Он обсуждает законы, контролирует правительство и представляет интересы граждан через избранных депутатов.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единой конституции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нет одного документа с названием «Конституция». Система основана на законах, традициях и важных исторических решениях, накопленных за многие века.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строй менялся не сразу, а шаг за шагом. Расширение прав граждан, новые правила выборов и реформы парламента сделали систему более открытой и устойчивой.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Великобритании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Парламент: Палата общин и Палата лордов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сдержек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палаты вместе создают более взвешенные решения. Обсуждение, проверки и голосование помогают сделать закон понятным, а власть — более контролируемой.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лордов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палата рассматривает законопроекты, предлагает поправки и помогает проверить, не содержит ли текст ошибок. Она дополняет работу Палаты общин, а не заменяет 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выбирают граждане на выборах. Здесь обсуждают главные законы, формируют политический курс страны и особенно внимательно следят за работой правительства.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в Великобритании постепенно расширялись права избирателей и усиливалось участие регионов в управлении страной.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шли поэтапно: сначала менялся парламент, затем расширялось избирательное право и усиливалось представительство населения и 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Parliament; Britannica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реформы XIX–XX веков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и жизнь общества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 уголь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и уголь резко увеличили выпуск товаров. Фабрики стали работать быстрее и дольше, а производство перестало зависеть только от ручного труда и силы животных.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массово переезжали в промышленные центры в поисках заработка. Города росли быстрее деревни, вокруг заводов появлялись новые кварталы, рынки и рабочие районы.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создала спрос на рабочих, инженеров, механиков и транспортных служащих. Вместе с этим возникла более сложная организация труда и строгая фабричная дисциплина.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производства сопровождался бедностью, скученными жилищами и детским трудом. Эти проблемы позже стали одной из главных причин социальных реформ и законов о труде.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стали необходимы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промышленных городов усилил давление на власть: рабочие, газеты и профсоюзы требовали перемен, а старые правила уже не отражали новую жизнь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становились города и общественный запрос, тем сильнее возрастала необходимость расширять права и обновлять систему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Britannica и UK Parliament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 улучшение жизни людей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меры поддержки пожилых людей и работников. Социальная политика стала важной частью жизни государства, а не только делом частных благотворителей.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1833–1847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фабричные законы начали ограничивать детский труд и продолжительность работы. Государство постепенно признало, что условия на производстве требуют контроля и защиты.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создана Национальная служба здравоохранения (NHS). Она сделала медицинскую помощь доступнее для миллионов людей и стала символом послевоенных реформ.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о труде укреплялось: сокращалось рабочее время, улучшались правила безопасности, а права рабочих защищались более последовательно.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остаётся за парламентом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решения принимают избранное правительство и парламент. Монарх действует в рамках конституционных традиций, а его роль помогает сохранять устойчивость системы, не вмешиваясь в ежедневное управление страной.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как символ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монарх не управляет страной напрямую, но олицетворяет государство, его историю и преемственность. Торжественные церемонии, обращения к нации и государственные события показывают, как традиции соединяются с современной демократией.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монархия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решения в современной 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законопроекта от выборов до вступления закона в силу.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 XXI веке: сильные стороны и проблемы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остаётся одним из ведущих финансовых центров мира, а сильные университеты и исследовательские школы поддерживают науку, технологии и подготовку специалистов для новых отраслей.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язык, медиа, музеи и образование помогают стране сохранять заметное влияние в мире. Международные связи усиливаются через торговлю, обучение и сотрудничество в проектах.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цены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внутренних проблем особенно заметны различия в доходах, рост стоимости жизни и неравномерное развитие регионов. Эти трудности влияют на повседневную жизнь семей и молодежи.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Brexit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Европейского союза изменил торговые и политические связи страны. Великобритании приходится одновременно укреплять новые партнерства и конкурировать с крупными экономиками Европы, Америки и 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знаний и инновации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Наукоемкие отрасли особенно важны для страны, где сильные университеты, стартапы и научные центры помогают превращать идеи в новые продукты и услуги.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дают Великобритании конкурентное преимущество: они поддерживают рост, экспорт знаний и развитие высокотехнологичных рабочих мест.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UK Research and Innovation, ONS и Britannica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экономического роста и политических реформ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экономические изменения влияли на политику, а реформы, в свою очередь, помогали обществу и государству становиться устойчивее.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создавал ресурсы для перемен, а политические и социальные реформы помогали стране лучше справляться с новыми вызовами.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Parliament; ONS; Britannica, 2023–2024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сила перемен и 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Великобритании показывает, как торговля, промышленность и финансовая мощь могут идти рядом с реформами. Именно такое сочетание сделало страну влиятельной, устойчивой и узнаваемой во всем мире.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2026-06-01T05:11:18Z</dcterms:created>
  <dcterms:modified xsi:type="dcterms:W3CDTF">2026-06-01T05:11:18Z</dcterms:modified>
</cp:coreProperties>
</file>