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и микроэволюция: обзор ключевых понятий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большие и малые изменения в живой природе и их взаимосвязь.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идеи эволюционного процесса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впервые рассказал о естественном отборе, объясняющем формирование видов. В XX веке учёные разделили эволюцию на микро- и макроуровни, чтобы лучше понять изменения на разных масштабах.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Микроэволюция: механизмы и примеры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микроэволюция?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– изменения в генах в пределах одной популяции, которые происходят постепенно на коротких временных промежутках. Это фундамент эволюционных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микроэволюции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включают мутации в ДНК, миграции организмов, случайные изменения аллелей и естественный отбор, формирующий полезные признаки.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макроэволюционных изменений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многоклеточных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600 миллионов лет назад появились сложные организмы, заложившие основу для будущего разнообразия видов.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эпохи происходили катастрофические сокращения видов, открывая путь для эволюции новых форм жизни.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взрыв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540 миллионов лет назад резко увеличилось количество видов и появилось большинство современных типов животных.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млекопитающих и птиц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200 миллионов лет развивались крупные группы животных, сформировавшие современную фауну.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микро- и макроэволюции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– быстрые изменения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небольшие временные рамки, микроэволюция заметна в изменении наследственных признаков внутри видов. Это, например, адаптация к окружающей среде в течение нескольких поколений.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механизмы разного масштаба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микро- и макроэволюция имеют разные временные рамки и результаты, оба процесса происходят за счёт одних и тех же биологических механизмов, лишь масштаб differs.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– большие масштабы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 охватывает миллионы лет, приводя к появлению новых таксонов и кардинальной перестройке жизни на планете, включая возникновение новых классов и родов.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изменения заметны в течение нескольких десятков или сотен лет, а макроэволюция требует миллионов лет.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времени микро- и макроэволюции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 временных масштабах подчеркивает разнообразие эволюционных процессов и их влияние на биологическое разнообразие.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эволюционной биологии, 2024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генетические механизмы микроэволюции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особей между группами обеспечивает обмен генами, изменяя генетический состав популяций.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вызывает случайные изменения частот аллелей, особенно в небольших популяциях.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генов, являясь основой для генетического разнообразия в популяциях.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способствует закреплению полезных признаков, ускоряя адаптационные процессы в популяциях.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примеры микроэволюции в природе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меланизм у берёзовой пяденицы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загрязнения воздуха темные формы этих мотыльков получили преимущество, что изменило распределение окраски в популяциях за несколько десятилетий.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клюва у галапагосских вьюрков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клюва отражают адаптацию к пищевым ресурсам и демонстрируют микроэволюционные изменения в разных средах.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адаптировались, развив гены устойчивости, что затрудняет лечение инфекций и показывает быструю эволюцию микроорганизмов.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9839" y="1145300"/>
            <a:ext cx="6404415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процессы, их временные масштабы и уровни изменений в природе.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эволюционных процессов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Микроэволюционные процессы накапливаются и приводят к значительным макроэволюционным изменениям.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биология, учебник 2023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микроэволюция переходит в макроэволюцию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и постоянный набор изменений в генах популяции ведёт к отделению новой разновидности или вида.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Спецификация служит переходным этапом, при котором группы становятся репродуктивно изолированными и начинают эволюционировать независимо.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долгие периоды эти процессы приводят к формированию новых таксонов и изменению структуры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видообразования: этапы макроэволюционных изменений
</a:t>
            </a:r>
            <a:endParaRPr lang="en-US" sz="2011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Современные исследования биологии видообразования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радиация: пример быстрого макроэволюционного процесса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Галапагосских островах один предковый вид вьюрков породил более 15 видов с уникальными формами клювов. Эти виды освоили разные экологические ниши, что повысило разнообразие экосистемы.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позволяет виду очень быстро развиваться, создавая множество новых форм жизни, использующих разные ресурсы и выживающих в разнообразных условиях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1157995"/>
            <a:ext cx="7725300" cy="142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Пермское массовое вымирание около 252 млн лет назад уничтожило подавляющее большинство морских организмов, что изменило ход эволюции и способствовало развитию новых групп животных.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15" y="3095994"/>
            <a:ext cx="2874600" cy="9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290" y="3095994"/>
            <a:ext cx="24588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морских видов исчезли в результате пермского вымирания, открыв путь для новой эволюционной радиации.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3070815" y="4112094"/>
            <a:ext cx="28746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данные и палеонтология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резкий рост форм жизни в кембрии и падения вследствие массовых вымираний. Последующее восстановление видов обычно происходит медленно и постепенно.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видового разнообразия на Земле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биологическое разнообразие сильно зависит от геологических событий и экосистемных изменений, формируя современную фауну и флору.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104" y="1073548"/>
            <a:ext cx="3927150" cy="185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3720" y="1073548"/>
            <a:ext cx="3927150" cy="185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доказательства макроэволюции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514355" y="4762976"/>
            <a:ext cx="295425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856172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переходная форма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856172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сочетает черты динозавров и птиц, что подтверждает эволюционную связь между этими группами. Его находки иллюстрируют постепенное формирование новых видов во времени.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4769801" y="3109175"/>
            <a:ext cx="3461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китообразных от земли к воде
</a:t>
            </a:r>
            <a:endParaRPr lang="en-US" sz="1382" dirty="0"/>
          </a:p>
        </p:txBody>
      </p:sp>
      <p:sp>
        <p:nvSpPr>
          <p:cNvPr id="16" name="Text 5"/>
          <p:cNvSpPr txBox="1"/>
          <p:nvPr/>
        </p:nvSpPr>
        <p:spPr>
          <a:xfrm>
            <a:off x="4769801" y="3570900"/>
            <a:ext cx="3461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китообразных показывают последовательные морфологические изменения, отражающие переход от наземных предков к полностью водным млекопитающим с адаптациями к океанической жизни.
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 эмбриология как свидетельства эволюции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органы, такие как конечности человека, кита и летучей мыши, имеют похожую структуру, что указывает на общее происхождение от древнего предка.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Эмбрионы многих позвоночных проходят схожие стадии, включая наличие жаберных дуг и хвоста, что свидетельствует о генетической и исторической связи всех видов.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общие черты отражают эволюционные процессы и подтверждают теорию о происхождении разнообразных организмов из единого предка.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 генетические данные в поддержку макроэволюции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показывает высокую степень совпадения генетического материала между близкородственными видами, например, человеком и шимпанзе.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молекулярные часы позволяют оценить время разделения эволюционных линий по накоплению мутаций в геноме.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Присутствие идентичных генов у разных видов подтверждает их общее происхождение и эволюционную связь на молекулярном уровне.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последовательностей ДНК помогает реконструировать эволюционные родословные, выявляя этапы формирования видов и крупных таксонов.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случаи видообразования в природе и лаборатории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Специация дрозофил на Гавайях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популяции дрозофил на островах накопили значительные генетические различия, породив свыше 800 эндемичных видов за относительно короткое эволюционное время.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видов дрозофил в лаборатории
</a:t>
            </a:r>
            <a:endParaRPr lang="en-US" sz="1241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искусственной изоляции и селекции в лабораторных условиях были получены новые виды дрозофил, демонстрируя процесс видообразования в реальных экспериментах.
</a:t>
            </a:r>
            <a:endParaRPr lang="en-US" sz="12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макроэволюции для науки и общества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макроэволюции объясняет происхождение биоразнообразия и механизмы массовых вымираний, расширяя наше понимание истории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эволюционных процессов прогнозируют влияние антропогенных изменений на биосферу и помогают выработать стратегии адаптации.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применяются в охране редких видов, восстановлении экосистем и разработке биотехнологий, способствуя устойчивому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Макроэволюция: итог тысячелетий микроэволюционных изменений
</a:t>
            </a:r>
            <a:endParaRPr lang="en-US" sz="3161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накапливает изменения в популяциях, которые с течением времени формируют новые виды и крупные эволюционные события, лежащие в основе макроэволюции и биоразнообразия Земли.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2026-05-09T21:10:22Z</dcterms:created>
  <dcterms:modified xsi:type="dcterms:W3CDTF">2026-05-09T21:10:22Z</dcterms:modified>
</cp:coreProperties>
</file>