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как сохранить человечность среди давления общества.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среди людей»: личность, общество и нравственный выбор в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 в русской литературе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 изучает человека в столкновении с семьёй, средой, законом и нравственными нормами. Через такие конфликты раскрываются совесть, честь, свобода и ответственность личности.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воспитание и социальное положение задают герою первые нормы поведения, определяют речь, круг общения и привычные способы реагировать на людей и события.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героя и влияние среды в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общественная среда усиливают давление: персонаж сталкивается с ожиданиями сословия, закона, традиции и мнением окружающих, которые формируют его выбор.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реализм подчёркивает свободу человека: даже в тесных обстоятельствах герой может сопротивляться, сомневаться, ошибаться и нравственно определять собственный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конфликт обычно рождается из сочетания внешнего давления и внутренней позиции персонажа.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реалистической литературы XIX–XX веков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всего влияют на героя в литературе
</a:t>
            </a:r>
            <a:endParaRPr lang="en-US" sz="218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героя формируют семья и среда, но решающим остаётся то, как он отвечает на их вызов.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героев признание окружающих становится опорой самооценки: уважение придаёт силы, а унижение или насмешка запускают внутренний кризис и чувство одиночества.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признании и страх отвержения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толпы особенно болезненна, когда человек ещё не обрёл твёрдую нравственную позицию. Тогда он легко подстраивается под чужое мнение или замыкается в себе.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Чехова, Горького, Достоевского и Толстого такое испытание показывает, способен ли герой сохранить достоинство, не отказываясь от совести и человечности.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признак человеческой зрелости
</a:t>
            </a:r>
            <a:endParaRPr lang="en-US" sz="2754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помощь в трудный момент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замечает, что друг подавлен и почти не может говорить. Он не поучает и не осуждает, а остаётся рядом, помогает собрать мысли и спокойно пережить боль. Именно такое участие делает сцену по-настоящему человечной.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Молчаливое участие сильнее громких фраз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персонаж не может изменить обстоятельства, но способен разделить чужую беду своим присутствием, взглядом, жестом или совместным действием. Такая сцена показывает зрелость личности: доброта проявляется не в декларациях, а в поступке.
</a:t>
            </a:r>
            <a:endParaRPr lang="en-US" sz="97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снимает одиночество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тесной и напряжённой ситуации герой впервые слышит не упрёк, а внимательный голос. Несколько простых слов поддержки возвращают ему чувство опоры и достоинства. Литература подчёркивает: сострадание начинается с умения услышать другого.
</a:t>
            </a:r>
            <a:endParaRPr lang="en-US" sz="9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личности и общества в литературном сюжете
</a:t>
            </a:r>
            <a:endParaRPr lang="en-US" sz="197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героя от внешнего давления к нравственному выбору.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Конформизм и независимость в литературных характерах
</a:t>
            </a:r>
            <a:endParaRPr lang="en-US" sz="2335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большинству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Конформизм проявляется, когда герой выбирает спокойствие ценой собственного мнения. Он соглашается с общим тоном разговора и избегает риска, даже если понимает несправедливость происходящего.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выделиться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скрывать убеждения, чтобы не стать объектом насмешки или осуждения. Такая осторожность временно защищает, но нередко делает героя внутренне слабее и зависимее от чужой оценки.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 литературе — это не упрямство, а способность держаться нравственной истины. Герой принимает последствия своего выбора и не перекладывает ответственность на обстоятельства.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самостоятельность требует самоограничения и честности перед собой. Писатели показывают, что свобода становится значимой только тогда, когда она соединена с совестью и готовностью отвечать за поступок.
</a:t>
            </a:r>
            <a:endParaRPr lang="en-US" sz="11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речи по-разному раскрывают характер и нравственное состояние персонажа.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общения в тексте не просто передаёт информацию: она раскрывает скрытые мотивы, напряжение отношений и нравственный выбор персонажей.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общения героев и их художественные особенности
</a:t>
            </a:r>
            <a:endParaRPr lang="en-US" sz="2313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поэтике русской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одно слово может ранить, спасти или изменить отношение между людьми сильнее прямого действия.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 Н. Толстого, Ф. М. Достоевского и А. П. Чехова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речевых действий особенно ясно показывают совесть героя и меняют ход сюжета.
</a:t>
            </a:r>
            <a:endParaRPr lang="en-US" sz="14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персонажей каждый занимает определённую позицию: ведёт за собой, подчиняется, спорит, мирит, наблюдает или отталкивается от всех. Через это автор показывает не только характер, но и скрытую напряжённость отношений.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лицо может менять роль в зависимости от эпизода: сегодня оно защитник, завтра — отверженный. Такая подвижность помогает увидеть, как конфликт раскрывает человека в общении с другими.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окружение: роли в литературной группе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не только силу отдельных качеств, но и их взаимосвязь: без честности и уважения доверие быстро ослабевает.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сформированы по заданному распределению для учебной диаграммы. Без указания внешнего источника.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человеческие отношения устойчивыми
</a:t>
            </a:r>
            <a:endParaRPr lang="en-US" sz="175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основу отношений составляют доверие и уважение; более слабые факторы работают лишь тогда, когда есть нравственная надёжность.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отчуждение и духовная изоляция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один из-за обстоятельств, непонимания или разрыва с окружающими. Одиночество здесь переживается как давление среды и ощущение ненужности.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 и поиск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либо замыкается, либо начинает внутренний разговор с собой. Уединение может обнажить кризис, но иногда становится началом памяти, покаяния и духовного поиска.
</a:t>
            </a:r>
            <a:endParaRPr lang="en-US" sz="1219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обновлению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лучших произведениях одиночество не остаётся финалом: через боль, размышление или встречу с другим героем появляется возможность вернуть связь с людьми и собой.
</a:t>
            </a:r>
            <a:endParaRPr lang="en-US" sz="12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укрепляется доверие между людьми
</a:t>
            </a:r>
            <a:endParaRPr lang="en-US" sz="2543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шагов, при которых доверие появляется, проверяется поступками и либо укрепляется, либо разрушается.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и человеческое достоинство в произведениях о современности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Город, школа и медиасреда ускоряют оценку человека: слухи распространяются быстро, а репутация может измениться после одного неосторожного слова или публикации.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Публичность делает конфликт более острым: герой вынужден отвечать не только перед близкими, но и перед неизвестной ему аудиторией, которая легко судит и забывает.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Нравственная устойчивость проявляется в умении не поддаваться манипуляции, проверять информацию и не повторять чужую ложь ради удобства или признания.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Достоинство сохраняется там, где человек отвечает за сказанное, не унижает другого и не позволяет внешней оценке полностью определить собственную ценность.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конфликт начинается не с открытой ссоры, а с накопления обид, неверно понятых слов и замалчивания проблемы.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сформированы по заданному распределению для учебной диаграммы. Без указания внешнего источника.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между людьми в литературных сюжетах
</a:t>
            </a:r>
            <a:endParaRPr lang="en-US" sz="197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конфликт чаще всего растёт из длительного напряжения; особенно опасно, когда герои не умеют слушать и уточнять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преодоления конфликта в художественных ситуациях
</a:t>
            </a:r>
            <a:endParaRPr lang="en-US" sz="2149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помогают сохранить или восстановить человеческую связь в литературном конфликте.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прочный исход связан не с победой, а с нравственным изменением; иногда согласие невозможно, и тогда важна честность разрыва.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учебного анализа литературного 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Литературный герой оценивается по тому, как он относится к слабому, зависимому или униженному человеку. Настоящая ответственность начинается с отказа от равнодушия и готовности заметить чужую беду.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перед другими людьми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Помощь, защита и честный поступок меняют не только судьбу одного персонажа. Они влияют на атмосферу всего сообщества, потому что задают нравственный пример другим.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человеку жизнь среди людей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приучает учитывать чужую точку зрения, замечать смысл сказанного и не сводить разговор к собственной правоте.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чужой болью развивает сочувствие и помогает отличать живую человеческую слабость от холодного равнодушия.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людей требует сдержанности, точности в словах и умения отвечать за последствия своих решений и эмоций.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зрелость проявляется не в успехе, а в честности, милосердии и верности выбранным убеждениям даже под давлением.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личность становится видимой именно в общении, где проверяются совесть, свобода, сострадание и достоинство. Человек силён тогда, когда остаётся честным, чутким и внутренне независимым.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раскрывается в отношениях с людьми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2026-05-23T12:05:21Z</dcterms:created>
  <dcterms:modified xsi:type="dcterms:W3CDTF">2026-05-23T12:05:21Z</dcterms:modified>
</cp:coreProperties>
</file>