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неравенств на плоскости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отвечают не точки, а целые области решений.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заранее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неравенство с двумя переменными задаёт область, а не одно число. В системе нужно выполнить все условия сразу, поэтому ответом становится общая часть этих областей.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неравенств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 двух или более неравенств, которые рассматриваются одновременно. Каждое из них ограничивает свою область на координатной плоскости.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считается любая точка, которая подходит всем неравенствам сразу. Если хотя бы одно условие нарушено, точка не входит в ответ.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неравенстве ищут одну полуплоскость. В системе нужно выделить их общую часть, то есть пересечение всех подходящих областей.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позволяет описывать целые фигуры на плоскости. Поэтому важно уметь читать график и проверять точки подстановкой.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неравенство — одна область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полуплоскость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вида ax+by≤c или ax+by&gt;c задаёт целую полуплоскость. Это значит, что решений бесконечно много, и они заполняют часть плоскости.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этой области — прямая ax+by=c. Она показывает, где заканчивается одна сторона и начинается другая.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 ли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 нестрогий, прямая входит в решение. При строгом знаке сама граница не принадлежит множеству решений.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граничная прямая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заменяют неравенство на равенство и строят прямую ax+by=c. Так получают линию, которая делит плоскость на две части.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тип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≤ и ≥ линия рисуется сплошной, потому что граница входит в ответ. Для &lt; и &gt; используют пунктир, показывающий исключение границы.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линии сразу видно, включается ли граница в множество решений. Это помогает не забыть важную деталь при записи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сторону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точку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проверочную точку, часто (0; 0), если она не лежит на прямой. Она помогает быстро понять, какая сторона подходит.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Отметить сторону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неравенство не выполняется, закрашивают противоположную сторону прямой. Так выбирают именно ту область, где все точки дают верный ответ.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знак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координаты точки в неравенство. Если знак верен, то нужная полуплоскость находится по эту сторону границы.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переход от каждого неравенства к общему множеству решений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ответ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является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как множество точек, подходящих всем условиям сразу. Это может быть область на плоскости, а не одна линия и не одно число.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формулируют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используют слова «пересечение областей» или «множество решений». Иногда ответ описывают словами: все точки выделенной фигуры, кроме границы или вместе с ней.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Любую выбранную точку можно проверить подстановкой. Если она подходит каждому неравенству, значит действительно лежит в области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пересекающиеся области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с двумя границами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x+y≤4 означает точки ниже прямой x+y=4, а x≥1 — точки справа от вертикальной прямой x=1. Вместе они образуют фигуру с двумя границами, которая уходит вверх и вправо. Точка (2; 1) подходит обоим условиям, поэтому попадает в решение.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полуплоскостей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что линии пересекаются и делят плоскость на несколько частей. Нужна только та часть, где одновременно выполняются оба неравенства. Именно поэтому решение — не одна линия, а целая заштрихованная область.
</a:t>
            </a:r>
            <a:endParaRPr lang="en-US" sz="13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область между прямыми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y&gt;x означает точки выше диагонали y=x. Это одна из границ полосы, внутри которой должны оказаться все подходящие точки.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y&lt;2 задаёт область ниже горизонтальной прямой y=2. Вместе с предыдущим условием получается промежуток между двумя линиями.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двух полуплоскостей образует широкую полосу. Она тянется бесконечно, потому что обе границы продолжаются во все стороны.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(1; 1,5) лежит выше y=x и ниже y=2, значит подходит. Точка (1; 2,5) нарушает второе условие и не является решением.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пустое множество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 x+y&lt;1 и x+y&gt;3 граничные прямые параллельны, поэтому подходящие полуплоскости не накладываются друг на друга. Общих точек у них нет, значит решений не существует.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одна область лежит ниже прямой x+y=1, а другая — выше прямой x+y=3. Между ними остаётся пустой промежуток, который и показывает отсутствие пересечения.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любую точку, хотя бы одно из двух неравенств нарушится. Это удобный способ быстро проверить, что система задаёт пустое множество, а не скрытую узкую область.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одного совпадения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до линии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x+y≤2 и x+y≥2 записаны вместе, обе полуплоскости «сжимают» ответ к одной и той же границе. В итоге остаются только точки прямой x+y=2, без площади внутри.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легко заметить на чертеже: две закрашенные области совпадают только по общей линии. Всё, что находится выше или ниже неё, уже не удовлетворяет хотя бы одному условию.
</a:t>
            </a:r>
            <a:endParaRPr lang="en-US" sz="1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5: строгий и нестрогий знаки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x+2y&gt;4 задаёт область выше прямой x+2y=4. Поскольку знак строгий, сама граница не входит в ответ и на рисунке проводится пунктиром.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y≤x−1 задаёт все точки на прямой y=x−1 и ниже неё. Здесь граница входит в решение, поэтому линия рисуется сплошной.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двух полуплоскостей — это область, где выполняются оба условия сразу. Проверка точки (3; 1) подтверждает решение, а точка (1; 1) показывает, что одна из границ выбрана неверно.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 горизонтальные границы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1560225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Вертикальная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неравенстве отсутствует y, получается вертикальная граница, например x=2 или x&gt;0. Такая прямая делит плоскость на левую и правую полуплоскости.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77055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Горизонтальная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неравенстве отсутствует x, появляется горизонтальная граница, например y=−1 или y≤3. Она делит плоскость на верхнюю и нижнюю части.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8291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Выбор типа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саму прямую, затем проверяют, входит ли она в ответ. Сплошная линия соответствует нестрогим знакам, пунктирная — строгим.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9529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подставляют проверочную точку и отмечают нужную сторону. Так даже самые простые границы становятся понятными и быстро приводят к 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промахи при решении систем неравенств. Они помогают заранее проверить чертёж, знак неравенства и форму записи ответа.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не путать знак, тип границы и саму область решения: каждый элемент влияет на итог.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и чтении систем неравенств на плоскости.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границы для x+y≥3 и x≥0, а затем отметьте стороны, где выполняются оба условия. Ищите общую область справа от оси y и выше наклонной прямой.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сначала изобразите прямую y=−x+2, затем горизонталь y=−1. После этого выберите нужные полуплоскости и найдите их пересечение.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входит ли граница в ответ: для нестрогих знаков она остаётся на рисунке, для строгих — нет. Это сразу помогает выбрать правильный тип линии.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полезно отметить одну точку в каждой предполагаемой области. Такая короткая проверка показывает, действительно ли обе записи системы выполняются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мини-практики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задании прямая x+y=3 задаёт наклонную границу, а неравенство x≥0 — правую сторону от оси y. Совместное выполнение условий оставляет область в правой верхней части плоскости.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Вторая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задании y&lt;−x+2 даёт область ниже наклонной прямой, а y≥−1 — всё, что лежит на горизонтали и выше неё. Вместе они образуют суженную полосу между двумя границами.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ответ строится только там, где обе области совпадают. Поэтому сначала ищут каждую полуплоскость отдельно, а потом отмечают их общую часть как решение всей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ошибиться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ответ часто имеет форму угла или многоугольника. Когда они параллельны, остаётся полоса либо пустое множество, поэтому важно сразу смотреть на взаимное расположение линий.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Проверочная точка помогает не гадать, а точно выбрать нужную сторону. Достаточно подставить простые координаты, если точка не лежит на границе, и сравнить получившийся знак.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отдельно следить за видом линии: сплошная означает, что граница входит в решение, а пунктирная — что не входит. Эта мелочь часто решает исход всего построения.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в конце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на координатной плоскости: от границ к общей области.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область вместо линии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неравенств с двумя переменными всегда читаются как описание области на плоскости. Если помнить про границу, сторону и пересечение, решение становится понятным даже в более сложных примерах.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2026-07-25T09:18:09Z</dcterms:created>
  <dcterms:modified xsi:type="dcterms:W3CDTF">2026-07-25T09:18:09Z</dcterms:modified>
</cp:coreProperties>
</file>