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косинусов: как находить стороны и углы любого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любого треугольника: стороны и углы связаны точно.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треугольник не бывает прямоугольным, поэтому одной теоремы Пифагора недостаточно. Теорема косинусов помогает находить и стороны, и углы в любых треугольниках, если известны нужные данные.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теорема косинусов в 8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позволяют работать с любой стороной треугольника.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треугольника ABC есть три равносильные записи, и это удобно при решении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сторон и углов в треугольнике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противоположный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a всегда лежит напротив угла A, сторона b — напротив угла B, а сторона c — напротив угла C. Это правило помогает не перепутать буквы в формуле.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A находится между сторонами b и c, угол B — между a и c, а угол C — между a и b. Именно эти две стороны входят в запись формулы вместе с выбранным углом.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решением внимательно посмотреть на рисунок, становится проще выбрать нужную формулу и избежать ошибки в подстановке. Особенно это полезно в задачах с несколькими похожими обозначениями.
</a:t>
            </a:r>
            <a:endParaRPr lang="en-US" sz="1273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нужно определить, какая сторона неизвестна и какой угол связан с ней напрямую. Тогда решение идёт по понятному пути, без лишних проб и исправлений.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показывает, в каких задачах формула особенно удобна и почему её выбирают вместо других способов.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теорема нужна, когда требуется связать стороны и угол в непрямоугольном треугольнике.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задач по геометрии, 8 класс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теорема косинусов применяется чаще всего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теоремы косинусов с теоремой Пифагора
</a:t>
            </a:r>
            <a:endParaRPr lang="en-US" sz="2988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825616" y="2121601"/>
            <a:ext cx="3108672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углов треугольника равен 90°, то его косинус равен 0. В формуле теоремы косинусов исчезает добавочный член с косинусом, и остаётся привычное равенство для прямоугольного треугольника.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55085" y="2121601"/>
            <a:ext cx="3108672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что теорема Пифагора — это не отдельное правило, а частный случай более общей формулы. Поэтому теорема косинусов работает и там, где Пифагор уже не подходит напрямую.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неизвестной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решении задачи по двум сторонам и углу между ними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67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после подстановки чисел в формулу.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показывает, как угол между сторонами влияет на длину третьей стороны и почему ответ нужно извлекать через корень.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«Теорема косинусов»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нужную формулу в зависимости от того, что известно в условии.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сначала определить набор известных данных, а уже потом выбирать формулу и порядок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школьного курса геометрии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задач по теореме косинусов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 на 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узнать расстояние между двумя точками, до которых трудно измерить путь напрямую, помогают две известные стороны и угол между ними. Так геометрия становится полезной в картографии и при простых измерениях на местности.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чертежах
</a:t>
            </a:r>
            <a:pPr algn="ctr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здания или участка часто приходится связывать отрезки, которые не образуют прямой угол. Теорема косинусов помогает проверить размеры и понять, совпадает ли расчёт с чертежом, прежде чем что-то строить или размечать.
</a:t>
            </a:r>
            <a:endParaRPr lang="en-US" sz="98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и маршрутах
</a:t>
            </a:r>
            <a:pPr algn="ctr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по маршруту иногда нужно оценить сокращённое расстояние между точками, а не длину пути по дорогам. Тогда треугольник на схеме позволяет вычислить нужную величину точно и без лишних измерений.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встречается эта теорема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угол по трём сторонам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нужную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все три стороны, сначала выбирают формулу для угла: \(\cos A = \frac{b^2 + c^2 — a^2}{2bc}\). Она связывает искомый угол с тремя длинами треугольника.
</a:t>
            </a:r>
            <a:endParaRPr lang="en-US" sz="1367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аккуратно подставляют числовые данные вместо букв и считают числитель и знаменатель отдельно. Важно не перепутать стороны, стоящие рядом с нужным углом, иначе получится неверный косинус.
</a:t>
            </a:r>
            <a:endParaRPr lang="en-US" sz="120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Переведите косинус в угол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значения косинуса угол находят с помощью калькулятора или таблицы тригонометрических значений. Полученный ответ обязательно записывают в градусах и проверяют, что он лежит между 0° и 180°.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и тех же сторон треугольника длина третьей стороны зависит только от угла между ними и меняется плавно, без скачков.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между сторонами, тем длиннее противоположная сторона. Это соответствует уменьшению косинуса при росте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теоремы косинусов при b = 7 см и c = 9 см; значения вычислены для углов 0°, 30°, 60°, 90°, 120° и 180°.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сторона при изменении угла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49675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 и 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брать не ту сторону напротив нужного угла. Перед вычислениями полезно отметить на рисунке, какая буква соответствует какой вершине, чтобы не перепутать обозначения.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49675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минус в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теоремы косинусов легко пропустить знак минус перед произведением. Из-за этого значение стороны заметно меняется, поэтому формулу нужно переписывать внимательно и без сокращений.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83600" y="1169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формулу подставляют угол, который не лежит между данными сторонами. Тогда условие задачи не выполняется, и результат перестаёт соответствовать геометрическому смыслу.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83600" y="2723175"/>
            <a:ext cx="39270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рано округляют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округлить косинус или промежуточные вычисления слишком рано, ответ может заметно отличаться. Лучше сохранять больше знаков до самого конца и округлять только итоговый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две формулы и почему теорема косинусов подходит для более широкого круга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 — частный случай теоремы косинусов при угле 90°. Поэтому в не прямоугольных треугольниках используют более общую формулу.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и теорема Пифагора: сравнение
</a:t>
            </a:r>
            <a:endParaRPr lang="en-US" sz="2719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задачи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теорему косинусов и проверке ответа.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7390" y="1208022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астрономии к 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идеи, похожие на теорему косинусов, появились в задачах, где нужно было измерять расстояния и углы без прямого доступа к объекту. Особенно часто такие вычисления использовали астрономы, когда работали с положением светил и чертежами неба.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землемеров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формула помогала строить карты и проводить измерения на местности. Землемеры использовали углы, длины и чертежи, чтобы находить недоступные отрезки. Рядом с такими записями можно представить линейку, циркуль и старинные измерительные приборы.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как общий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похожие вычисления были оформлены как часть тригонометрии. Математики разных стран развивали способы описывать треугольники через стороны и углы, поэтому формула стала удобным инструментом для науки, строительства и составления чертежей.
</a:t>
            </a:r>
            <a:endParaRPr lang="en-US" sz="1046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формулы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сохранены те же две стороны, меняется только угол между ними, поэтому легко увидеть влияние косинуса на 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угла противоположная сторона становится длиннее. Данные подтверждают: чем меньше косинус, тем больше итоговая длина.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теоремы косинусов при b = 7 см и c = 9 см; сравнение для углов 30°, 60° и 90°.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одного треугольника при разных углах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запомнить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стороны a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сторона a, используют формулу a² = b² + c² − 2bc·cos A. Она подходит, когда известны две стороны и угол между ними.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стороны b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записывают формулу b² = a² + c² − 2ac·cos B. Меняются только буквы, но смысл остаётся тем же: выбирают нужную сторону напротив угла.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стороны c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стороны c применяют выражение c² = a² + b² − 2ab·cos C. Такая запись помогает решать задачи, где дан другой набор сторон и углов.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нахождения 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все стороны, удобно использовать формулу cos A = (b² + c² − a²) / 2bc. После вычисления косинуса находят сам угол по таблице или калькулятору.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задания помогут быстро проверить, умеете ли вы применять теорему косинусов для разных типов вопросов.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задание требует найти сторону по двум сторонам и углу между ними, второе — угол по трём сторонам. Формула работает в обе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тренировочные задания по теме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косинусов помогает видеть треугольник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связывает стороны и углы любого треугольника, поэтому позволяет находить неизвестные элементы и проверять построения. Главное — правильно определить, какие данные известны, и выбрать подходящую запись.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2026-05-29T04:25:25Z</dcterms:created>
  <dcterms:modified xsi:type="dcterms:W3CDTF">2026-05-29T04:25:25Z</dcterms:modified>
</cp:coreProperties>
</file>