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Двустворчатые: обзор и основные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с двумя створками раковины и важной ролью в водных экосистемах.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появились около 500 миллионов лет назад. Сегодня это более 20 тысяч видов, включая устриц, мидий и жемчужниц, которых можно встретить в морях и пресных водах по всему миру.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разнообразие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двустворчатых среди животных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— второй по численности класс моллюсков после брюхоногих, насчитывающий тысячи видов по всему миру.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85% видов живёт в морской среде, остальные обитают в реках и озёрах, что отражает их экологическую адаптацию.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состоит из двух симметричных створок, соединённых гибкой связкой и замыкаемых с помощью специальных мышц.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двустворчатых: ключевые особенности
</a:t>
            </a:r>
            <a:endParaRPr lang="en-US" sz="2659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головы и радулы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многих моллюсков, двустворчатые не имеют головы и радулы — специализированного органа для соскабливания пищи. Это связано с их фильтрационным способом питания.
</a:t>
            </a:r>
            <a:endParaRPr lang="en-US" sz="1194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Двусторонняя симметрия и уплощённое тело
</a:t>
            </a:r>
            <a:pPr algn="ctr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моллюска уплощено с боков и симметрично, что позволяет удобно располагаться между створками раковины и зарываться в грунт.
</a:t>
            </a:r>
            <a:endParaRPr lang="en-US" sz="128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мускулистая нога и органы чувств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передвижения используют мускулистую ногу, а органы чувств развиты слабо, нередко присутствуют простейшие светочувствительные пятна на краях мантии.
</a:t>
            </a:r>
            <a:endParaRPr lang="en-US" sz="11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 двустворчатого моллюска
</a:t>
            </a:r>
            <a:endParaRPr lang="en-US" sz="27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органов согласно анатомии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литров
</a:t>
            </a:r>
            <a:pPr algn="ctr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в час способно фильтровать среднее количество моллюска, улучшая качество среды.
</a:t>
            </a:r>
            <a:endParaRPr lang="en-US" sz="9512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двустворчатый моллюск пропускает через себя воду, задерживая питательные микрочастицы и очищая водоём.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водных систем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двустворчатых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Зарывание с помощью ноги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Беззубки быстро зарываются в ил благодаря мощной и мускулистой ноге, что помогает им скрываться от хищников и сохранять влажность.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Реактивное движение у гребешков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Гребешки способны расправлять створки и быстро захлопывать их, создавая ток воды, позволяющий перемещаться реактивным способом.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биссусными нитями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 и дрейссена выделяют крепкие биссусные нити, с помощью которых надежно прикрепляются к скалам и другим поверхностям в воде.
</a:t>
            </a:r>
            <a:endParaRPr lang="en-US" sz="12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двустворчатых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карликовых моллюсков до гигантской тридакны диапазон длины составляет от нескольких миллиметров до 1,2 метра.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отражает адаптацию к разным средам обитания и образу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2023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двустворчатых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оплодотворения, которое может быть наружным либо внутренним в зависимости от вида.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велигер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свободноплавающая личинка, способная распространяться с течением воды.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и паразитизм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закрепляется на субстрате или становится паразитом на жабрах рыб, что характерно для пресноводных видов.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форма и продолжительность жизни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заканчивается превращением во взрослого моллюска с продолжительностью жизни от нескольких лет до столетия.
</a:t>
            </a:r>
            <a:endParaRPr lang="en-US" sz="12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двустворчатые обитают в морях и океанах, предпочитая мелководья с песчаным или илистым дном, где образуют большие колонии.
</a:t>
            </a:r>
            <a:endParaRPr lang="en-US" sz="13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водоёмы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Беззубки и другие пресноводные виды встречаются в реках, озёрах и прудах, адаптируясь к разнообразным условиям среды.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наблюдается в тропических и умеренных широтах, что связано с климатическими и экологическими факторами.
</a:t>
            </a:r>
            <a:endParaRPr lang="en-US" sz="13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способы существования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ведут оседлый образ жизни, фильтруя воду для питания. Например, мидии прикрепляются к субстрату с помощью биссусных нитей, надежно удерживаясь на месте.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двустворчатых есть подвижные виды, как гребешки, которые быстро двигаются, расправляя и закрывая створки, что помогает им убегать от хищников.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моллюски зарываются в грунт при помощи мускулистой ноги, полностью скрываясь от опасностей и сохраняя влажность тела в пресной или морской среде.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взаимодействуют с бактериями, участвуя в очистке воды, и служат пищей для рыб и птиц, занимая важную роль в водных пищевых цепях.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44936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двустворчатых могут иметь внутреннее или внешнее оплодотворение, где половые клетки соединяются в воде или внутри организма.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2669973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 велигер
</a:t>
            </a:r>
            <a:pPr algn="ctr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развивается свободноплавающая личинка велигер, которая проводит некоторое время в толще воды, обеспечивая распространение вида.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489057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Параasitический этап глохидий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виды проходят стадию глохидия — паразита, временно прикрепляющегося к жабрам рыб, обеспечивая питание и транспортировку.
</a:t>
            </a:r>
            <a:endParaRPr lang="en-US" sz="896" dirty="0"/>
          </a:p>
        </p:txBody>
      </p:sp>
      <p:sp>
        <p:nvSpPr>
          <p:cNvPr id="13" name="Text 5"/>
          <p:cNvSpPr txBox="1"/>
          <p:nvPr/>
        </p:nvSpPr>
        <p:spPr>
          <a:xfrm>
            <a:off x="71111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и взросление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к оседлому образу молодые моллюски закрепляются на субстрате и продолжают рост до взрослой формы.
</a:t>
            </a:r>
            <a:endParaRPr lang="en-US" sz="9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врагами двустворчатых являются рыбы, которые поедают мягкие части моллюсков, а также водоплавающие птицы, охотящиеся на прибрежных участках.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защитные приспособления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звезды и крабы представляют опасность, используя силу своих конечностей для проникновения в защитную раковину или её раскрытия.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моллюски закрывают створки с помощью сильных замыкательных мышц, что затрудняет их поедание даже для крупных хищников.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используют биссусные нити для надежного прикрепления к субстрату, а при угрозе быстро зарываются в грунт или мимикрируют под окружение.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двустворчатых для человека и экономики
</a:t>
            </a:r>
            <a:endParaRPr lang="en-US" sz="2575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как природное сокровище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Жемчужницы веками используются для добычи жемчуга — драгоценного камня, образующегося внутри раковины. Это ремесло имеет большое культурное и экономическое значение в прибрежных регионах.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Марикультура мидий и устриц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мидий и устриц активно развивается в аквакультуре. Эти моллюски не только являются ценной пищей, но и способствуют улучшению качества воды благодаря фильтрации.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и медицинское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двустворчатых применяются в ювелирном деле, изготовлении украшений и декоративных изделий. Некоторые вещества из моллюсков находят применение в медицине и биотехнологиях.
</a:t>
            </a:r>
            <a:endParaRPr lang="en-US" sz="10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809766"/>
            <a:ext cx="4759500" cy="18192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видов двустворчатых
</a:t>
            </a:r>
            <a:endParaRPr lang="en-US" sz="28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параметры популярных видов двустворчатых, отражая их экологические и экономические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сильно различаются по размеру, среде обитания и роли в экономике, что отражает их адаптации и значение для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 обитания, а также распространение инвазивных видов, таких как дрейссена, приводит к вытеснению местных популяций и снижению биоразнообразия.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и проблемы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пестицидами и вредными химикатами нарушает здоровье двустворчатых, уменьшая их численность и вызывая нарушение фильтрационных процессов.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снижению кислорода и повышению температуры воды, что оказывает стрессовое воздействие на моллюсков и ухудшает их выживаемость.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молодежи и волонтеров в просветительских программах способствует формированию уважительного отношения к природе и поддержке охранных инициатив.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 сохранения видов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природных территорий и заповедников помогает сохранить среды обитания двустворчатых от антропогенного воздействия и разрушений.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Биомониторинг с участием моллюсков позволяет своевременно выявлять загрязнения воды и проводить мероприятия по улучшению качества экосистем.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и необычные факты о двустворчатых
</a:t>
            </a:r>
            <a:endParaRPr lang="en-US" sz="2828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тридакна — рекордсмен по размеру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Тридакна гигантская достигает 120 см в длину и может весить до 250 кг, являясь крупнейшим из моллюсков. Ее размеры удивляют ученых и туристов на коралловых рифах.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размеры Pisidium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мелкие двустворчатые — это представители рода Pisidium, достигающие всего 2 мм. Несмотря на миниатюрные размеры, они успешно фильтруют воду в пресноводных экосистемах.
</a:t>
            </a:r>
            <a:endParaRPr lang="en-US" sz="119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морских жемчужниц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жемчужницы могут жить до 100 лет, что делает их одними из долгожителей среди моллюсков. Это связано с медленным ростом и стабильными условиями обитания.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двустворчатых в природе и жизни человека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играют ключевую роль в очистке водоемов благодаря фильтрационной способности, поддерживая здоровье экосистем и биоразнообразие.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анатомических адаптаций обеспечивает разные экологические ниши, от оседлых форм до активных фильтраторов, что влияет на пищевые цепи.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двустворчатых помогает понять влияние человека на природу и найти пути устойчивого использования водных ресурсов в будущем.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перспективы изучения двустворчатых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не только поддерживают экологический баланс и здоровье водных систем, но и представляют важный ресурс для человека, требующий защиты и глубокого изучения ради устойчивого будущего.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2026-05-09T15:44:04Z</dcterms:created>
  <dcterms:modified xsi:type="dcterms:W3CDTF">2026-05-09T15:44:04Z</dcterms:modified>
</cp:coreProperties>
</file>