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образование и использование отрицаний и вопросов в Past Simple с примерами и ошибками.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урока: Past Simple — Отрицательные и Вопросительные формы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Past Simple в школьном обучении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— ключевое время для описания событий в прошлом, часто используется в диалогах и экзаменационных заданиях, требует точности в вопросах и отрицаниях.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отрицаний и вопросов в Past Simple всегда применяется вспомогательный глагол did, независимо от подлежащего и количества.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основной глагол используется в начальной форме без изменений — это правило исключает употребление форм с окончанием -ed или второй формы глагола.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Вспомогательный глагол did в Past Simple: базовые правила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сигнализирует о прошедшем времени, в отличие от do/does для настоящего и will для будущего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по формуле: подлежащее + did not (didn’t) + инфинитив основного глагола, например: He did not come yesterday.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форма didn’t предпочтительна в разговорной речи и неформальной переписке за счёт удобства и лаконичности.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формы: структура и формула построения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чётко различать между did и основной формой глагола, чтобы избежать типичных ошибок в письменной и устной речи.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прошедшую форму глагола после did not является грамматической ошибкой и недопустимо в любом контексте.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формы: правила образования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построения вопроса с Past Simple структура такая: Did + подлежащее + база глагола + остальная часть предложения. Например: Did she visit the museum?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did всегда ставится на первое место в вопросе, что отличает Past Simple вопрос от утвердительного предложения по строению.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отрицательных предложений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did not go to school last Monday — пример правильного отрицания с did not и базовой формой глагола go.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глагол ни в коем случае не стоит во второй форме после did not, это языковая ошибка, часто встречающаяся у начинающих.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didn’t eat breakfast — сокращённая форма didn’t часто используется в живой речи для упрощения и ускорения коммуникации.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предложения: ключевые примеры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she call you yesterday? — вопрос начинается с did, после которого следует глагол в начальной форме call.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 did позволяют явно подчеркнуть прошлое действие и требуют строгого соблюдения порядка слов.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like the film? — вопрос оформлен с did и инфинитивом глагола like независимо от подлежащего.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they travel to Moscow in summer? — структура универсальна для всех лиц и чисел, travel не изменяется.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Таблица-сравнение: утвердительная, отрицательная и вопросительная формы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Past Simple с использованием did и основной формы глагола для разных структур.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не сочетается с прошедшей формой глагола; после него всегда базовая форма глагола во всех лицах.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для школьников, 2024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и разговорные формы в отрицаниях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didn't является предпочтительной в устной речи и неформальной переписке за счёт лаконичности и удобства, облегчая коммуникацию.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сокращений демонстрирует продвинутый уровень владения языком и актуально для живого общения среди школьников.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сокра́щений в Past Simple (didn't vs did not)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didn't отражает естественную склонность к экономии речевых ресурсов при общении.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 доминируют в повседневной речи, что подчеркивает их важность для школьников в устной и письменной речи.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английских школьных сочинений и устных ответов, 2020 год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учащиеся неправильно используют прошедшую форму глагола после did not, что противоречит грамматическим правилам английского языка.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отрицательных формах: типовые проблемы старшеклассников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после did not всегда используется базовая форма глагола без -ed или второй формы, что является ключевым для правильности высказываний.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ошибка возникает из-за переноса русскоязычной логики, где отрицание не требует изменения формы глагола, в отличие от английского.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распространённых ошибок — употребление прошедшей формы глагола после did, например: «Did you saw the film?» вместо правильного «Did you see the film?»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ошибки — незнание или игнорирование правила, требующего использования инфинитива после did во всех вопросах Past Simple.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вопросительных структурах: анализ примеров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этих правил приводит к грамматической некорректности и снижает качество речи, что особенно заметно в устной и письменной коммуникации.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 нужно обратить особое внимание на порядковый строй предложения, так как did выносится на первое место, а глагол всегда используется в начальной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типа «Yes, I did.» и «No, I didn’t.» часто используются в повседневной речи и помогают кратко подтвердить или опровергнуть информацию.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ответы применяются, когда требуется уточнение или подробности, например: «Yes, I did see her yesterday.», что усиливает смысл высказывания.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и полные ответы на вопросы в Past Simple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экзаменационных заданиях важно уметь правильно использовать обе формы – краткую для естественного диалога и полную для более формального контекста.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Past Simple для утверждений, отрицаний и вопросов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использования вспомогательного глагола did и формы основного глагола в Past Simple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вопросов с вопросительными словами в Past Simple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 What, Why, Where, When, How всегда ставятся перед вспомогательным did. Например, в вопросе «What did you do?» порядок слов обеспечивает чёткое понимание смысла. Это способствует логичности и прозрачности речи.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вопросительных слов перед did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в вопросе всегда следует базовая форма глагола без окончаний. Такой порядок исключает ошибки и сохраняет грамматическую правильность, что улучшает восприятие вопроса и ответной реакции.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инфинитива после did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отрицательных и вопросительных форм в разных временах
</a:t>
            </a:r>
            <a:endParaRPr lang="en-US" sz="2743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вспомогательные глаголы и структуру отрицаний и вопросов в Present, Past и Future Simple.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время использует уникальный вспомогательный глагол, что важно учитывать для правильного построения предложений.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материалов по английской грамматике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Past Simple и русского прошедшего времени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вспомогательного глагола в русском прошедшем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вопросы и отрицания формируются интонацией и частицами, без использования дополнительных глаголов, что отличается от структуры английского Past Simple.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типичных ошибок русскоговорящих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этой разницы русскоговорящие учащиеся часто ошибаются, перенося свою родную грамматическую структуру на английский, что приводит к неправильному использованию did.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отрицаний и вопросов в школьной и бытовой практике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диалогах часто встречаются вопросы с did, например: «Did you write your essay yesterday?», что помогает отработать время Past Simple в естественной речи.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 местоимениями и наречиями времени, например, «Why did you leave so early?», развивают умение строить разнообразные речевые конструкции.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с didn’t расширяют речевой запас учащихся, например: «I didn’t go to the library», что отражает реальное использование языка.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использования Past Simple на экзаменах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построение отрицательных и вопросительных форм повышает уровень экзаменационных работ и способствует успешной сдаче ЕГЭ и ОГЭ.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Адекватное использование времени позволяет понимать тексты и диалоги на экзаменах без потери смысла и помогает избегать недоразумений.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точно различать и применять did в вопросах и отрицаниях демонстрирует высокий уровень владения языком и аналитические способности.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структуре предложений часто снижают баллы, особенно в письменной части и устных ответах, влияя на итоговую оценку.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отрицаний и вопросов в Past Simple гарантирует старшеклассникам уверенность в речи, улучшает результаты экзаменов и способствует развитию аналитического мышления при изучении грамматических структур.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владения отрицательными и вопросительными формами Past Simple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2026-05-08T06:13:02Z</dcterms:created>
  <dcterms:modified xsi:type="dcterms:W3CDTF">2026-05-08T06:13:02Z</dcterms:modified>
</cp:coreProperties>
</file>