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биосфере: основа жизни, климата 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связывает живое и неживое, питает экосистемы и регулирует климат планеты.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в воде около 3,5 млрд лет назад: она растворяет вещества, переносит питательные компоненты, смягчает температурные колебания и поддерживает химические реакции. Поэтому без водной среды невозможны фотосинтез, дыхание и устойчивые экосистемы.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стала центральным фактором развития жизни на Земле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полярная молекула: благодаря этому многие вещества в ней растворяются, а реакции протекают эффективнее. Она действует как «универсальный растворитель», без которого клеточные процессы шли бы значительно медленнее.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молекулами воды возникают водородные связи. Они повышают теплоёмкость и делают испарение энергоёмким процессом, поэтому вода удерживает температуру стабильнее, чем большинство других жидкостей.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менее плотный, чем жидкая вода, поэтому водоёмы замерзают сверху. Жизнь подо льдом сохраняется, а организмам легче переносить холода, потому что температура у дна меняется слабее.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физико-химические свойства воды
</a:t>
            </a:r>
            <a:endParaRPr lang="en-US" sz="27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97,5% воды Земли — это солёная вода Мирового океана. Остальные 2,5% приходятся на пресные ресурсы, но их распределение неравномерно и значительная часть связана с «хранилищами» в холодных и подземных формах.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Земли и распределение пресной воды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и где она находится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Поверхностная пресная вода, пригодная для непосредственного использования, составляет менее 1% всех запасов воды на планете. Основные «резервуары» — ледники, снежные покровы и подземные воды, поэтому доступность зависит от сезона и климата.
</a:t>
            </a:r>
            <a:endParaRPr lang="en-US" sz="1441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доступной пресной воды меньше всего
</a:t>
            </a:r>
            <a:endParaRPr lang="en-US" sz="16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круговорота меняется по сезонам: при более тёплом и влажном воздухе испарение и перенос влаги усиливаются.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«испарение—осадки—возврат» обновляет водные запасы, поэтому биосфера поддерживает относительную стабильность условий обитания.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курсу географии/биологии; этапы нормированы для визуализации (без привязки к абсолютным потокам).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как механизм устойчивости биосферы
</a:t>
            </a:r>
            <a:endParaRPr lang="en-US" sz="23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через живые и неживые компоненты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перемещения влаги между почвой, водой, атмосферой и организмами (включая вклад человека).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826" y="1353834"/>
            <a:ext cx="221175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клетке и обмене веществ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цитоплазмы и межклеточной жидкости. Она создаёт среду для химических процессов и обеспечивает возможность диффузии веществ между структурами клетки.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Внутриклеточная «среда»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разнице концентраций и проницаемости мембран вода участвует в осмосе. Это помогает переносить растворённые вещества и поддерживать рабочие условия реакций внутри клеток.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и осмос через мембраны
</a:t>
            </a:r>
            <a:endParaRPr lang="en-US" sz="1112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питательные вещества и продукты обмена, включая ионы и молекулы, которые затем используются в метаболизме. Так клетка связывает «вход» и «выход» процессов.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растворённых соединений
</a:t>
            </a:r>
            <a:endParaRPr lang="en-US" sz="1082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вода — источник электронов и атомов водорода в фотосинтезе. От доступности влаги зависит скорость образования органических веществ и устойчивость растительных тканей.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 растений для фотосинтеза
</a:t>
            </a:r>
            <a:endParaRPr lang="en-US" sz="1082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поддержании объёма и формы клеток, особенно у растений. У животных она помогает сохранять постоянство внутренней среды и нормальную работу органов.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формы и устойчивости
</a:t>
            </a:r>
            <a:endParaRPr lang="en-US" sz="10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03684"/>
            <a:ext cx="4151400" cy="2640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вод отличаются солёностью, темпом обновления и условиями жизни. Это формирует различный набор видов и функции для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отличаются условия (солёность и сменяемость воды), тем по-разному складываются сообщества организмов и их практическая ценность.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водных сред и их биологической роли
</a:t>
            </a:r>
            <a:endParaRPr lang="en-US" sz="261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гидрологии и экологии (без привязки к конкретным регионам).
</a:t>
            </a:r>
            <a:endParaRPr lang="en-US" sz="11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риф: «город» под водой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создают сложную трёхмерную среду, где есть укрытия, питание и места для размножения. Несмотря на сравнительно небольшую площадь океана, в них сосредоточено около четверти морского биоразнообразия. Живые формы здесь зависят от чистоты воды и стабильности температуры.
</a:t>
            </a:r>
            <a:endParaRPr lang="en-US" sz="103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или болото: дом для многих специализаций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 болота формируют разнообразные микросреды — от прибрежной зоны до глубины и участков с разным содержанием кислорода. В таких водоёмах находят пищу и убежище многие виды растений и животных, а сезонные изменения поддерживают круг жизненных циклов. Поэтому локальные условия особенно важны для устойчивости экосистем.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полоса: место, где сходятся пищевые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зонах вода смешивается с речным притоком и приносит органические вещества, необходимые для развития организмов. Здесь легче найти корм и подходящие условия для нереста и молоди. Как результат, биоразнообразие часто оказывается особенно высоким и чувствительным к загрязнениям и изменениям уровня воды.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среда обитания и фактор биоразнообразия
</a:t>
            </a:r>
            <a:endParaRPr lang="en-US" sz="24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достаточной влаге растения быстрее накапливают биомассу, а фотосинтез становится устойчивее на протяжении сезона.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продуктивность обычно растёт с доступностью воды, но при чрезмерном увлажнении может снижаться обеспеченность корней кислородом.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зависимости продуктивности от увлажнения (учебное представление без привязки к абсолютным величинам).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продуктивность экосистем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 океанов и суши пополняет атмосферную влагу: формируются облака, меняется вероятность осадков. Погодные различия во многом связаны с тем, сколько водяного пара удерживается атмосферой в данный сезон и при определённой температуре.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климат Земли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аккумулирует тепло и затем перераспределяет его по планете через течения. Поэтому прибрежные районы обычно имеют более мягкие зимы и прохладные лета, чем континентальные области в той же широте.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— важный парниковый газ. Он усиливает естественный тепловой эффект атмосферы, влияя на комфортность климата и на частоту экстремальных погодных явлений, особенно в регионах с выраженными сезонными циклами увлажнения.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водный баланс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воздействия и их последовательные экологические последствия для вод суши и гидробионтов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млрд человек живут в регионах, где дефицит воды ощущается хотя бы часть года; это снижает урожайность, ухудшает санитарные условия и усиливает конфликты за ресурсы.
</a:t>
            </a:r>
            <a:endParaRPr lang="en-US" sz="1514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нехватка воды становится сезонным или постоянным риском для здоровья, хозяйства и природы.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2+ млрд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основан на формулировке из предоставленного вами описания (статистика точного отчёта не указана).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513" y="1068000"/>
            <a:ext cx="2440273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Загрязнители попадают в водоёмы с сельскохозяйственных угодий, предприятий, в бытовых стоках и при добыче ресурсов. Результат — ухудшение качества воды, нарушения экосистем и риски для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 фосфора запускает эвтрофикацию, а тяжёлые металлы способны накапливаться в организмах, усиливая воздействие на человека и животных.
</a:t>
            </a:r>
            <a:endParaRPr lang="en-US" sz="1402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воды и их последствия
</a:t>
            </a:r>
            <a:endParaRPr lang="en-US" sz="23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предоставленному вами описанию (перечень загрязнителей и эффектов указан в исходных данных).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жизни в воде и у воды
</a:t>
            </a:r>
            <a:endParaRPr lang="en-US" sz="2496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газообмена и обтекаемую форму тела, а плавники помогают удерживать курс и снижать сопротивление потоку. Эти особенности делают перемещение и дыхание эффективными в плотной среде.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тонкие листья, а также структуры для дыхания в условиях ограниченного доступа кислорода. У амфибий влажная кожа участвует в дыхании, поэтому их жизненный цикл тесно связан с влажной средой и водоёмами.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важна не только как сырьё: поддержание качества водоёмов и устойчивость экосистем обеспечивают условия для рыболовства, водоснабжения и рекреации.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крупных потребителей повышает требования к управлению ресурсами: чем больше нагрузка, тем заметнее риски для экосистемных услуг и здоровья населения.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потребления дана в форме учебной оценки, так как в исходных данных отсутствовали точные проценты; используйте значения как наглядные ориентиры.
</a:t>
            </a:r>
            <a:endParaRPr lang="en-US" sz="1144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ценность воды для общества
</a:t>
            </a:r>
            <a:endParaRPr lang="en-US" sz="28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 начинается с очистки сточных вод и уменьшения потерь в водопроводных сетях. Параллельно важно сокращать нерациональное потребление воды в быту и сельском хозяйстве.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водных ресурсов и восстановление экосистем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задают Цели устойчивого развития ООН: ЦУР 6 (чистая вода и санитария) и ЦУР 14 (сохранение морских экосистем). Их выполнение снижает риски и для природы, и для 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водных ресурсов напрямую связана с сохранением биоразнообразия. Когда ухудшается качество воды или нарушается режим стока, страдают кормовые цепи, численность видов и устойчивость экосистемных услуг.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технологическими мерами помогает восстановление природной «инфраструктуры» — болот, лесов и прибрежных полос. Такие элементы усиливают фильтрацию, удерживают влагу и поддерживают нерестовые условия для многих видов.
</a:t>
            </a:r>
            <a:endParaRPr lang="en-US" sz="1388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загрязнения к восстановлению водоёма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и шаги восстановления при устранении причины загрязнения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роли воды в биосфере
</a:t>
            </a:r>
            <a:endParaRPr lang="en-US" sz="291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одновременно служит средой жизни, универсальным растворителем, транспортной системой для веществ и климатическим регулятором, влияя на распространение организмов и устойчивость экосистем в разных широтах.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водные потоки и круговорот она связывает компоненты ландшафта: почвы, водоёмы, атмосферу и живые организмы. От баланса воды зависит скорость обновления ресурсов.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водных ресурсов напрямую отражает устойчивость биосферы: при нарушении круговорота страдают почвы, климатические условия, урожайность и биоразнообразие, усиливая уязвимость экосистем.
</a:t>
            </a:r>
            <a:endParaRPr lang="en-US" sz="1295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вода — условие здоровья и продовольствия. Поэтому охрана водных экосистем и снижение загрязнений — практический путь к сохранению и природы, и качества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главный ресурс устойчивости жизни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водных ресурсов поддерживает круговорот веществ, биоразнообразие и климатическую стабильность. Рациональное водопользование, защита водоёмов и снижение загрязнения — необходимые условия будущей биосферы и благополучия общества.
</a:t>
            </a:r>
            <a:endParaRPr lang="en-US" sz="39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2026-05-14T06:29:29Z</dcterms:created>
  <dcterms:modified xsi:type="dcterms:W3CDTF">2026-05-14T06:29:29Z</dcterms:modified>
</cp:coreProperties>
</file>