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Мягкотелые животные, освоившие моря, пресные воды и сушу.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Моллюски: общая характеристика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разнообразие и значение
</a:t>
            </a:r>
            <a:endParaRPr lang="en-US" sz="246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 — один из самых многочисленных типов беспозвоночных. Они живут почти во всех средах, входят в пищевые цепи, а некоторые служат человеку пищей и источником жемчуга.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270" y="1038650"/>
            <a:ext cx="2942461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моллюсков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несегментированное и мягкое, поэтому оно нуждается в защите и поддержке. У большинства видов выделяются голова, туловище и мускулистая нога, выполняющая разные функции.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моллюсков тело построено по принципу двусторонней симметрии. Однако у брюхоногих она часто нарушается из-за закручивания тела и смещения внутренних органов в процессе развития.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покрывает мантия — кожная складка, окружающая внутренние органы. Она не только защищает их, но и участвует в образовании раковины, если она имеется у вида.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моллюсков сохраняется у разных групп, но детали сильно различаются. Эти различия связаны с образом жизни, способом передвижения, питанием и условиями среды обитания.
</a:t>
            </a:r>
            <a:endParaRPr lang="en-US" sz="12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раковины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выделяет вещества, из которых формируется раковина. У большинства моллюсков она состоит преимущественно из карбоната кальция и служит прочным наружным покровом.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предохраняет тело от хищников, механических повреждений и высыхания. Особенно важна она для наземных моллюсков, которые часто сталкиваются с потерей влаги.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улиток раковина обычно цельная и закрученная спиралью. У двустворчатых моллюсков она состоит из двух створок, соединённых между собой, а у многих головоногих сильно уменьшена.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раковины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осьминогов и некоторых других моллюсков раковина почти исчезла. Это связано с более активным движением, маневренностью и переходом к подвижному образу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органами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тесно связана с внутренними органами и формирует особую полость, в которой расположены дыхательные и другие системы. Поэтому она играет не только защитную, но и важную функциональную роль.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и раковина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каждого класса свой набор признаков, связанный с образом жизни и средой обитания.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моллюск, тем сложнее у него строение органов чувств и движения; малоподвижные формы, наоборот, проще устроены.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качественное сравнение классов моллюсков.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681" y="1295150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2856" y="1295150"/>
            <a:ext cx="338438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 значение ноги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у улиток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брюхоногих нога широкая и мускулистая. Она помогает медленно ползать по поверхности, а выделяемая слизь уменьшает трение и облегчает движение.
</a:t>
            </a:r>
            <a:endParaRPr lang="en-US" sz="125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Зарывание в грунт
</a:t>
            </a:r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двустворчатых нога нередко имеет клиновидную форму. С её помощью моллюск может вкапываться в песок или ил и удерживаться в донных отложениях.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нога преобразована в щупальца и воронку. Через воронку вода выбрасывается наружу, и животное получает быстрый толчок вперёд.
</a:t>
            </a:r>
            <a:endParaRPr lang="en-US" sz="12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одного 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у моллюсков показывает, как один и тот же орган может менять назначение. Его строение зависит от того, нужно ли животному ползать, зарываться или быстро плавать.
</a:t>
            </a:r>
            <a:endParaRPr lang="en-US" sz="12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классов моллюсков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строение тела связано со способом жизни у трёх главных групп моллюсков.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брюхоногих, двустворчатых и головоногих по-разному устроены раковина, голова и органы движения, потому что они занимают разные экологические ниши.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моллюсков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брюхоногие питаются растениями или остатками органики. Они соскребают пищу с поверхности с помощью радулы — особой «тёрки» с роговыми зубчиками.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пропускают через тело воду и задерживают из неё мельчайшие пищевые частицы. Такой способ питания называется фильтрацией и хорошо подходит для жизни в воде.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 — активные хищники. Они ловят добычу щупальцами, удерживают её и разрывают клювом, что помогает им питаться более крупной живой добычей.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среда обитания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водных моллюсков дыхание происходит с помощью жабр, расположенных в полости мантии. Они позволяют извлекать кислород прямо из воды.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виды дышат лёгким, которое тоже образуется из полости мантии. Такое приспособление помогает им жить вне водной среды.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 особенно чувствительны к высыханию. Поэтому они чаще активны в сырую погоду, после дождя, в тени и во влажных местах.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влаги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дыхания тесно связан со средой обитания. Жабры подходят для жизни в воде, а лёгкое — для существования на суше, где воздух доступен постоянно.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моллюска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проходит через органы пищеварительной системы моллюска.
</a:t>
            </a:r>
            <a:endParaRPr lang="en-US" sz="15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0513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систем органов
</a:t>
            </a:r>
            <a:endParaRPr lang="en-US" sz="276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моллюсков кровь движется и по сосудам, и по промежуткам между органами. Такой способ подходит малоподвижным видам, которым не требуется очень быстрое снабжение тканей кислородом.
</a:t>
            </a:r>
            <a:endParaRPr lang="en-US" sz="1180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узлы и стволы
</a:t>
            </a:r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моллюсков состоит из нескольких узлов, соединённых нервными стволами. Она управляет движением, питанием и реакциями на раздражители, но у разных групп развита не одинаково.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сложность у головоногих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осьминогов и кальмаров система органов наиболее совершенна: их кровеносная система замкнутая, а нервная — очень развитая. Это связано с активной охотой, быстрым движением и сложным поведением.
</a:t>
            </a:r>
            <a:endParaRPr lang="en-US" sz="11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моллюсков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морских видов чаще встречаются личинки, помогающие расселению, а у наземных и многих пресноводных форм развитие нередко проходит без ярко выраженной личиночной стадии.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 моллюсков связано со средой обитания: вода поддерживает личиночное развитие, а на суше чаще выгоден более прямой путь.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схема отражает основные варианты без точной статистики.
</a:t>
            </a:r>
            <a:endParaRPr lang="en-US" sz="11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ползание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передвигаются по поверхности с помощью широкой ноги. Такой способ удобен на суше и на дне водоёмов, где важно медленно искать пищу и укрываться.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грунте и на дне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чаще зарываются в песок и ил или прикрепляются к камням. Их малоподвижность помогает экономить энергию и успешно фильтровать воду вокруг себя.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стали самыми активными моллюсками: они быстро плавают, ловят добычу щупальцами и используют реактивное движение. Это делает их опасными хищниками морей.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моллюски освоили разные способы жизни
</a:t>
            </a:r>
            <a:endParaRPr lang="en-US" sz="28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Улитка, которая носит дом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медленно перемещается по растениям и поверхности почвы, оставляя след из слизи. Её спиральная раковина служит прочным укрытием. Такой образ легко показать на иллюстрации: тихий сад, лист и раковина в тёплых тонах.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Слизень без раковины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Слизень внешне похож на улитку, но его раковина сильно уменьшена или отсутствует. Он живёт во влажных местах и особенно активен ночью. Для изображения подойдут сырая трава, капли воды и мягкие оттенки лесной подстилки.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Мидия и кальмар: два разных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Мидия почти неподвижно живёт на дне и фильтрует воду, а кальмар активно плавает и охотится. На одном изображении можно показать, как по-разному устроены моллюски, хотя у них сохраняются мантия, мягкое тело и нога.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моллюсков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полезны и в чём могут вредить моллюски, а также приводит примеры наиболее известных групп.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могут приносить человеку и пользу, и ущерб: многое зависит от вида, места обитания и роли в хозяйстве.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«Тип Моллюски».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для 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 природе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пищей для рыб, птиц, млекопитающих и других животных. Одновременно сами они поедают растения, микрочастицы и мелких организмов, поддерживая связь между разными уровнями цепи питания.
</a:t>
            </a:r>
            <a:endParaRPr lang="en-US" sz="107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фильтры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пропускают через себя большие объёмы воды и задерживают взвешенные частицы. Благодаря этому они помогают поддерживать прозрачность воды и влияют на состояние водоёмов и прибрежных участков.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 перерабатывают органические остатки и участвуют в возврате веществ в экосистему. Это особенно важно в иле, песке и влажной почве, где идёт активное разложение.
</a:t>
            </a:r>
            <a:endParaRPr lang="en-US" sz="117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благополучия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моллюсков становится меньше, меняется жизнь водоёмов и сырых местообитаний. Их численность помогает судить о состоянии среды, потому что многие виды чувствительны к загрязнению и пересыханию.
</a:t>
            </a:r>
            <a:endParaRPr lang="en-US" sz="10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приспособления помогают моллюскам жить в разных условиях
</a:t>
            </a:r>
            <a:endParaRPr lang="en-US" sz="195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каждое строение связано с определённой средой обитания и образом жизни.
</a:t>
            </a:r>
            <a:endParaRPr lang="en-US" sz="12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жизни и органов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простые по устройству двустворчатые и самые сложные головоногие занимают разные экологические ниши.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образ жизни моллюска, тем сильнее развиты движение, органы чувств и нервная система.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сравнительная оценка по признакам, а не по точным измерениям.
</a:t>
            </a:r>
            <a:endParaRPr lang="en-US" sz="1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головоногих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кальмаров и осьминогов глаза очень сложные и помогают хорошо видеть в воде. Это делает их одними из самых интересных животных для наблюдения и изучения.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жемчуг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появляется, когда в тело двустворчатого моллюска попадает чужеродная частица. Со временем она покрывается слоями перламутра, и внутри раковины формируется блестящее образование.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некоторых моллюсков сохраняются в ископаемом виде. По ним учёные узнают, какими были древние моря, и восстанавливают историю жизни на Земле.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 моллюсках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моллюсках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 — древние животные с мягким телом, мантией и ногой. Их строение по-разному приспособлено к жизни в воде и на суше, а значение для природы и человека очень велико.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2026-06-01T10:58:48Z</dcterms:created>
  <dcterms:modified xsi:type="dcterms:W3CDTF">2026-06-01T10:58:48Z</dcterms:modified>
</cp:coreProperties>
</file>